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Didact Gothic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7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Didact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solidFill>
          <a:srgbClr val="182A2E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1176778" y="1610825"/>
            <a:ext cx="6346800" cy="115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" name="Shape 10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178378" y="3144850"/>
            <a:ext cx="65505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Shape 14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2A2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" type="body"/>
          </p:nvPr>
        </p:nvSpPr>
        <p:spPr>
          <a:xfrm>
            <a:off x="1176778" y="1704600"/>
            <a:ext cx="6419400" cy="81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Montserrat"/>
              <a:buChar char="∎"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□"/>
              <a:defRPr b="1" sz="3000">
                <a:latin typeface="Montserrat"/>
                <a:ea typeface="Montserrat"/>
                <a:cs typeface="Montserrat"/>
                <a:sym typeface="Montserrat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▪"/>
              <a:defRPr b="1" sz="3000">
                <a:latin typeface="Montserrat"/>
                <a:ea typeface="Montserrat"/>
                <a:cs typeface="Montserrat"/>
                <a:sym typeface="Montserrat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434146" y="1219732"/>
            <a:ext cx="296600" cy="203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  <a:noFill/>
                <a:latin typeface="Montserrat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164100" y="2925350"/>
            <a:ext cx="6815700" cy="1579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22" name="Shape 22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1164100" y="2774575"/>
            <a:ext cx="3308100" cy="215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671601" y="2774575"/>
            <a:ext cx="3308100" cy="215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27" name="Shape 27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164000" y="2931400"/>
            <a:ext cx="2196900" cy="1994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3473455" y="2931400"/>
            <a:ext cx="2196900" cy="1994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5782910" y="2931400"/>
            <a:ext cx="2196900" cy="1994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3" name="Shape 33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36" name="Shape 36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0C2D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6000"/>
              <a:buFont typeface="Montserrat"/>
              <a:buNone/>
              <a:defRPr b="1" sz="60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164100" y="3105148"/>
            <a:ext cx="68157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∎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□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▪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1400"/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x="57053" y="1748325"/>
            <a:ext cx="6346800" cy="115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BRANDING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grpSp>
        <p:nvGrpSpPr>
          <p:cNvPr id="45" name="Shape 45"/>
          <p:cNvGrpSpPr/>
          <p:nvPr/>
        </p:nvGrpSpPr>
        <p:grpSpPr>
          <a:xfrm>
            <a:off x="1404446" y="1162627"/>
            <a:ext cx="345971" cy="325505"/>
            <a:chOff x="5972700" y="2330200"/>
            <a:chExt cx="411625" cy="387275"/>
          </a:xfrm>
        </p:grpSpPr>
        <p:sp>
          <p:nvSpPr>
            <p:cNvPr id="46" name="Shape 46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solidFill>
              <a:srgbClr val="000000"/>
            </a:solidFill>
            <a:ln cap="rnd" cmpd="sng" w="121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1170775" y="1524350"/>
            <a:ext cx="7537500" cy="81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 the end of the day, your network is your networth.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DBA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2045250" y="1"/>
            <a:ext cx="7098744" cy="3534486"/>
          </a:xfrm>
          <a:custGeom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1164100" y="1608900"/>
            <a:ext cx="1974000" cy="192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Why Does All This Matter?</a:t>
            </a:r>
            <a:endParaRPr sz="2400"/>
          </a:p>
        </p:txBody>
      </p:sp>
      <p:sp>
        <p:nvSpPr>
          <p:cNvPr id="132" name="Shape 132"/>
          <p:cNvSpPr/>
          <p:nvPr/>
        </p:nvSpPr>
        <p:spPr>
          <a:xfrm>
            <a:off x="3449050" y="446025"/>
            <a:ext cx="1203300" cy="2859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Natick High School</a:t>
            </a:r>
            <a:endParaRPr sz="10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33" name="Shape 133"/>
          <p:cNvGrpSpPr/>
          <p:nvPr/>
        </p:nvGrpSpPr>
        <p:grpSpPr>
          <a:xfrm>
            <a:off x="1391580" y="1151142"/>
            <a:ext cx="387933" cy="345971"/>
            <a:chOff x="3927500" y="301425"/>
            <a:chExt cx="461550" cy="411625"/>
          </a:xfrm>
        </p:grpSpPr>
        <p:sp>
          <p:nvSpPr>
            <p:cNvPr id="134" name="Shape 134"/>
            <p:cNvSpPr/>
            <p:nvPr/>
          </p:nvSpPr>
          <p:spPr>
            <a:xfrm>
              <a:off x="4080925" y="302050"/>
              <a:ext cx="154075" cy="411000"/>
            </a:xfrm>
            <a:custGeom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3927500" y="301425"/>
              <a:ext cx="153450" cy="406150"/>
            </a:xfrm>
            <a:custGeom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4234975" y="306925"/>
              <a:ext cx="154075" cy="405525"/>
            </a:xfrm>
            <a:custGeom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4295850" y="442075"/>
              <a:ext cx="46300" cy="26225"/>
            </a:xfrm>
            <a:custGeom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4296475" y="415900"/>
              <a:ext cx="45075" cy="78575"/>
            </a:xfrm>
            <a:custGeom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3968275" y="590050"/>
              <a:ext cx="25" cy="6100"/>
            </a:xfrm>
            <a:custGeom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3970725" y="558375"/>
              <a:ext cx="1850" cy="12200"/>
            </a:xfrm>
            <a:custGeom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3976200" y="527325"/>
              <a:ext cx="3675" cy="12200"/>
            </a:xfrm>
            <a:custGeom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985950" y="498100"/>
              <a:ext cx="4875" cy="10975"/>
            </a:xfrm>
            <a:custGeom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4000550" y="471300"/>
              <a:ext cx="7325" cy="9775"/>
            </a:xfrm>
            <a:custGeom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4021250" y="450600"/>
              <a:ext cx="10375" cy="6725"/>
            </a:xfrm>
            <a:custGeom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4049250" y="440250"/>
              <a:ext cx="11600" cy="2475"/>
            </a:xfrm>
            <a:custGeom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4080325" y="439650"/>
              <a:ext cx="12200" cy="1850"/>
            </a:xfrm>
            <a:custGeom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4110150" y="450000"/>
              <a:ext cx="9150" cy="7950"/>
            </a:xfrm>
            <a:custGeom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4130250" y="473750"/>
              <a:ext cx="4900" cy="10975"/>
            </a:xfrm>
            <a:custGeom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4141800" y="502975"/>
              <a:ext cx="3700" cy="11600"/>
            </a:xfrm>
            <a:custGeom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4150950" y="533425"/>
              <a:ext cx="3675" cy="11575"/>
            </a:xfrm>
            <a:custGeom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4160675" y="563850"/>
              <a:ext cx="4900" cy="11000"/>
            </a:xfrm>
            <a:custGeom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4175300" y="591875"/>
              <a:ext cx="7325" cy="9150"/>
            </a:xfrm>
            <a:custGeom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4198425" y="613175"/>
              <a:ext cx="11000" cy="4900"/>
            </a:xfrm>
            <a:custGeom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4228275" y="621100"/>
              <a:ext cx="12200" cy="625"/>
            </a:xfrm>
            <a:custGeom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259925" y="616225"/>
              <a:ext cx="11600" cy="3075"/>
            </a:xfrm>
            <a:custGeom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4289775" y="602225"/>
              <a:ext cx="10375" cy="6725"/>
            </a:xfrm>
            <a:custGeom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4313525" y="577875"/>
              <a:ext cx="6100" cy="10375"/>
            </a:xfrm>
            <a:custGeom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4326300" y="547425"/>
              <a:ext cx="2450" cy="12200"/>
            </a:xfrm>
            <a:custGeom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4329350" y="515750"/>
              <a:ext cx="625" cy="12200"/>
            </a:xfrm>
            <a:custGeom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4325075" y="488975"/>
              <a:ext cx="1250" cy="6100"/>
            </a:xfrm>
            <a:custGeom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Shape 161"/>
          <p:cNvSpPr txBox="1"/>
          <p:nvPr/>
        </p:nvSpPr>
        <p:spPr>
          <a:xfrm>
            <a:off x="3683325" y="3397725"/>
            <a:ext cx="52212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Your personal brand is what you are presenting to the world</a:t>
            </a:r>
            <a:endParaRPr sz="2000">
              <a:solidFill>
                <a:srgbClr val="182A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ts val="2000"/>
              <a:buFont typeface="Didact Gothic"/>
              <a:buChar char="●"/>
            </a:pPr>
            <a:r>
              <a:rPr lang="en" sz="2000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For anything, whether it be college or in the workplace</a:t>
            </a:r>
            <a:endParaRPr sz="2000">
              <a:solidFill>
                <a:srgbClr val="182A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918275" y="658650"/>
            <a:ext cx="6815700" cy="192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Remember:</a:t>
            </a:r>
            <a:r>
              <a:rPr lang="en" u="sng"/>
              <a:t> </a:t>
            </a:r>
            <a:endParaRPr u="sng"/>
          </a:p>
        </p:txBody>
      </p:sp>
      <p:sp>
        <p:nvSpPr>
          <p:cNvPr id="167" name="Shape 167"/>
          <p:cNvSpPr txBox="1"/>
          <p:nvPr/>
        </p:nvSpPr>
        <p:spPr>
          <a:xfrm>
            <a:off x="256575" y="1744375"/>
            <a:ext cx="8477400" cy="3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●"/>
            </a:pP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Put your best foot forward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●"/>
            </a:pP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See yourself the way you want others to see yourself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●"/>
            </a:pP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Constantly be thinking of your brand and what makes you unique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○"/>
            </a:pP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Social media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○"/>
            </a:pP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Friends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1" marL="914400" rtl="0">
              <a:spcBef>
                <a:spcPts val="0"/>
              </a:spcBef>
              <a:spcAft>
                <a:spcPts val="0"/>
              </a:spcAft>
              <a:buSzPts val="2500"/>
              <a:buFont typeface="Montserrat"/>
              <a:buChar char="○"/>
            </a:pP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Family 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4294967295" type="ctrTitle"/>
          </p:nvPr>
        </p:nvSpPr>
        <p:spPr>
          <a:xfrm>
            <a:off x="211800" y="1369700"/>
            <a:ext cx="8720400" cy="1108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Questions?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1468713" y="218188"/>
            <a:ext cx="66774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" name="Shape 174"/>
          <p:cNvGrpSpPr/>
          <p:nvPr/>
        </p:nvGrpSpPr>
        <p:grpSpPr>
          <a:xfrm>
            <a:off x="1229304" y="522361"/>
            <a:ext cx="140237" cy="318339"/>
            <a:chOff x="4747025" y="2332025"/>
            <a:chExt cx="166850" cy="378750"/>
          </a:xfrm>
        </p:grpSpPr>
        <p:sp>
          <p:nvSpPr>
            <p:cNvPr id="175" name="Shape 175"/>
            <p:cNvSpPr/>
            <p:nvPr/>
          </p:nvSpPr>
          <p:spPr>
            <a:xfrm>
              <a:off x="4747025" y="2427025"/>
              <a:ext cx="166850" cy="283750"/>
            </a:xfrm>
            <a:custGeom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4792100" y="2332025"/>
              <a:ext cx="76725" cy="84050"/>
            </a:xfrm>
            <a:custGeom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Shape 177"/>
          <p:cNvGrpSpPr/>
          <p:nvPr/>
        </p:nvGrpSpPr>
        <p:grpSpPr>
          <a:xfrm>
            <a:off x="1644352" y="417966"/>
            <a:ext cx="145343" cy="422729"/>
            <a:chOff x="4071800" y="2269925"/>
            <a:chExt cx="172925" cy="502950"/>
          </a:xfrm>
        </p:grpSpPr>
        <p:sp>
          <p:nvSpPr>
            <p:cNvPr id="178" name="Shape 178"/>
            <p:cNvSpPr/>
            <p:nvPr/>
          </p:nvSpPr>
          <p:spPr>
            <a:xfrm>
              <a:off x="4118075" y="2269925"/>
              <a:ext cx="80375" cy="91350"/>
            </a:xfrm>
            <a:custGeom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4071800" y="2372825"/>
              <a:ext cx="172925" cy="400050"/>
            </a:xfrm>
            <a:custGeom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Shape 180"/>
          <p:cNvGrpSpPr/>
          <p:nvPr/>
        </p:nvGrpSpPr>
        <p:grpSpPr>
          <a:xfrm>
            <a:off x="2150934" y="415916"/>
            <a:ext cx="170937" cy="426827"/>
            <a:chOff x="3384375" y="2267500"/>
            <a:chExt cx="203375" cy="507825"/>
          </a:xfrm>
        </p:grpSpPr>
        <p:sp>
          <p:nvSpPr>
            <p:cNvPr id="181" name="Shape 181"/>
            <p:cNvSpPr/>
            <p:nvPr/>
          </p:nvSpPr>
          <p:spPr>
            <a:xfrm>
              <a:off x="3384375" y="2373425"/>
              <a:ext cx="203375" cy="401900"/>
            </a:xfrm>
            <a:custGeom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3443425" y="2267500"/>
              <a:ext cx="85275" cy="93775"/>
            </a:xfrm>
            <a:custGeom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2683104" y="522361"/>
            <a:ext cx="140237" cy="318339"/>
            <a:chOff x="4747025" y="2332025"/>
            <a:chExt cx="166850" cy="378750"/>
          </a:xfrm>
        </p:grpSpPr>
        <p:sp>
          <p:nvSpPr>
            <p:cNvPr id="184" name="Shape 184"/>
            <p:cNvSpPr/>
            <p:nvPr/>
          </p:nvSpPr>
          <p:spPr>
            <a:xfrm>
              <a:off x="4747025" y="2427025"/>
              <a:ext cx="166850" cy="283750"/>
            </a:xfrm>
            <a:custGeom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4792100" y="2332025"/>
              <a:ext cx="76725" cy="84050"/>
            </a:xfrm>
            <a:custGeom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Shape 186"/>
          <p:cNvGrpSpPr/>
          <p:nvPr/>
        </p:nvGrpSpPr>
        <p:grpSpPr>
          <a:xfrm>
            <a:off x="3232246" y="415916"/>
            <a:ext cx="170937" cy="426827"/>
            <a:chOff x="3384375" y="2267500"/>
            <a:chExt cx="203375" cy="507825"/>
          </a:xfrm>
        </p:grpSpPr>
        <p:sp>
          <p:nvSpPr>
            <p:cNvPr id="187" name="Shape 187"/>
            <p:cNvSpPr/>
            <p:nvPr/>
          </p:nvSpPr>
          <p:spPr>
            <a:xfrm>
              <a:off x="3384375" y="2373425"/>
              <a:ext cx="203375" cy="401900"/>
            </a:xfrm>
            <a:custGeom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3443425" y="2267500"/>
              <a:ext cx="85275" cy="93775"/>
            </a:xfrm>
            <a:custGeom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Shape 189"/>
          <p:cNvGrpSpPr/>
          <p:nvPr/>
        </p:nvGrpSpPr>
        <p:grpSpPr>
          <a:xfrm>
            <a:off x="3812077" y="417979"/>
            <a:ext cx="145343" cy="422729"/>
            <a:chOff x="4071800" y="2269925"/>
            <a:chExt cx="172925" cy="502950"/>
          </a:xfrm>
        </p:grpSpPr>
        <p:sp>
          <p:nvSpPr>
            <p:cNvPr id="190" name="Shape 190"/>
            <p:cNvSpPr/>
            <p:nvPr/>
          </p:nvSpPr>
          <p:spPr>
            <a:xfrm>
              <a:off x="4118075" y="2269925"/>
              <a:ext cx="80375" cy="91350"/>
            </a:xfrm>
            <a:custGeom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4071800" y="2372825"/>
              <a:ext cx="172925" cy="400050"/>
            </a:xfrm>
            <a:custGeom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Shape 192"/>
          <p:cNvSpPr txBox="1"/>
          <p:nvPr/>
        </p:nvSpPr>
        <p:spPr>
          <a:xfrm>
            <a:off x="588600" y="4011575"/>
            <a:ext cx="76971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Thank You!!!</a:t>
            </a:r>
            <a:endParaRPr sz="1800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3" name="Shape 193"/>
          <p:cNvGrpSpPr/>
          <p:nvPr/>
        </p:nvGrpSpPr>
        <p:grpSpPr>
          <a:xfrm>
            <a:off x="4313554" y="522361"/>
            <a:ext cx="140237" cy="318339"/>
            <a:chOff x="4747025" y="2332025"/>
            <a:chExt cx="166850" cy="378750"/>
          </a:xfrm>
        </p:grpSpPr>
        <p:sp>
          <p:nvSpPr>
            <p:cNvPr id="194" name="Shape 194"/>
            <p:cNvSpPr/>
            <p:nvPr/>
          </p:nvSpPr>
          <p:spPr>
            <a:xfrm>
              <a:off x="4747025" y="2427025"/>
              <a:ext cx="166850" cy="283750"/>
            </a:xfrm>
            <a:custGeom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4792100" y="2332025"/>
              <a:ext cx="76725" cy="84050"/>
            </a:xfrm>
            <a:custGeom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" name="Shape 196"/>
          <p:cNvGrpSpPr/>
          <p:nvPr/>
        </p:nvGrpSpPr>
        <p:grpSpPr>
          <a:xfrm>
            <a:off x="4751691" y="522361"/>
            <a:ext cx="140237" cy="318339"/>
            <a:chOff x="4747025" y="2332025"/>
            <a:chExt cx="166850" cy="378750"/>
          </a:xfrm>
        </p:grpSpPr>
        <p:sp>
          <p:nvSpPr>
            <p:cNvPr id="197" name="Shape 197"/>
            <p:cNvSpPr/>
            <p:nvPr/>
          </p:nvSpPr>
          <p:spPr>
            <a:xfrm>
              <a:off x="4747025" y="2427025"/>
              <a:ext cx="166850" cy="283750"/>
            </a:xfrm>
            <a:custGeom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4792100" y="2332025"/>
              <a:ext cx="76725" cy="84050"/>
            </a:xfrm>
            <a:custGeom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5189846" y="415928"/>
            <a:ext cx="170937" cy="426827"/>
            <a:chOff x="3384375" y="2267500"/>
            <a:chExt cx="203375" cy="507825"/>
          </a:xfrm>
        </p:grpSpPr>
        <p:sp>
          <p:nvSpPr>
            <p:cNvPr id="200" name="Shape 200"/>
            <p:cNvSpPr/>
            <p:nvPr/>
          </p:nvSpPr>
          <p:spPr>
            <a:xfrm>
              <a:off x="3384375" y="2373425"/>
              <a:ext cx="203375" cy="401900"/>
            </a:xfrm>
            <a:custGeom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3443425" y="2267500"/>
              <a:ext cx="85275" cy="93775"/>
            </a:xfrm>
            <a:custGeom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5658677" y="417966"/>
            <a:ext cx="145343" cy="422729"/>
            <a:chOff x="4071800" y="2269925"/>
            <a:chExt cx="172925" cy="502950"/>
          </a:xfrm>
        </p:grpSpPr>
        <p:sp>
          <p:nvSpPr>
            <p:cNvPr id="203" name="Shape 203"/>
            <p:cNvSpPr/>
            <p:nvPr/>
          </p:nvSpPr>
          <p:spPr>
            <a:xfrm>
              <a:off x="4118075" y="2269925"/>
              <a:ext cx="80375" cy="91350"/>
            </a:xfrm>
            <a:custGeom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4071800" y="2372825"/>
              <a:ext cx="172925" cy="400050"/>
            </a:xfrm>
            <a:custGeom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x="6101902" y="417966"/>
            <a:ext cx="145343" cy="422729"/>
            <a:chOff x="4071800" y="2269925"/>
            <a:chExt cx="172925" cy="502950"/>
          </a:xfrm>
        </p:grpSpPr>
        <p:sp>
          <p:nvSpPr>
            <p:cNvPr id="206" name="Shape 206"/>
            <p:cNvSpPr/>
            <p:nvPr/>
          </p:nvSpPr>
          <p:spPr>
            <a:xfrm>
              <a:off x="4118075" y="2269925"/>
              <a:ext cx="80375" cy="91350"/>
            </a:xfrm>
            <a:custGeom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4071800" y="2372825"/>
              <a:ext cx="172925" cy="400050"/>
            </a:xfrm>
            <a:custGeom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6545129" y="522361"/>
            <a:ext cx="140237" cy="318339"/>
            <a:chOff x="4747025" y="2332025"/>
            <a:chExt cx="166850" cy="378750"/>
          </a:xfrm>
        </p:grpSpPr>
        <p:sp>
          <p:nvSpPr>
            <p:cNvPr id="209" name="Shape 209"/>
            <p:cNvSpPr/>
            <p:nvPr/>
          </p:nvSpPr>
          <p:spPr>
            <a:xfrm>
              <a:off x="4747025" y="2427025"/>
              <a:ext cx="166850" cy="283750"/>
            </a:xfrm>
            <a:custGeom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4792100" y="2332025"/>
              <a:ext cx="76725" cy="84050"/>
            </a:xfrm>
            <a:custGeom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Shape 211"/>
          <p:cNvGrpSpPr/>
          <p:nvPr/>
        </p:nvGrpSpPr>
        <p:grpSpPr>
          <a:xfrm>
            <a:off x="7008921" y="468116"/>
            <a:ext cx="170937" cy="426827"/>
            <a:chOff x="3384375" y="2267500"/>
            <a:chExt cx="203375" cy="507825"/>
          </a:xfrm>
        </p:grpSpPr>
        <p:sp>
          <p:nvSpPr>
            <p:cNvPr id="212" name="Shape 212"/>
            <p:cNvSpPr/>
            <p:nvPr/>
          </p:nvSpPr>
          <p:spPr>
            <a:xfrm>
              <a:off x="3384375" y="2373425"/>
              <a:ext cx="203375" cy="401900"/>
            </a:xfrm>
            <a:custGeom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3443425" y="2267500"/>
              <a:ext cx="85275" cy="93775"/>
            </a:xfrm>
            <a:custGeom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Shape 214"/>
          <p:cNvGrpSpPr/>
          <p:nvPr/>
        </p:nvGrpSpPr>
        <p:grpSpPr>
          <a:xfrm>
            <a:off x="7503404" y="576599"/>
            <a:ext cx="140237" cy="318339"/>
            <a:chOff x="4747025" y="2332025"/>
            <a:chExt cx="166850" cy="378750"/>
          </a:xfrm>
        </p:grpSpPr>
        <p:sp>
          <p:nvSpPr>
            <p:cNvPr id="215" name="Shape 215"/>
            <p:cNvSpPr/>
            <p:nvPr/>
          </p:nvSpPr>
          <p:spPr>
            <a:xfrm>
              <a:off x="4747025" y="2427025"/>
              <a:ext cx="166850" cy="283750"/>
            </a:xfrm>
            <a:custGeom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4792100" y="2332025"/>
              <a:ext cx="76725" cy="84050"/>
            </a:xfrm>
            <a:custGeom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7869704" y="576611"/>
            <a:ext cx="140237" cy="318339"/>
            <a:chOff x="4747025" y="2332025"/>
            <a:chExt cx="166850" cy="378750"/>
          </a:xfrm>
        </p:grpSpPr>
        <p:sp>
          <p:nvSpPr>
            <p:cNvPr id="218" name="Shape 218"/>
            <p:cNvSpPr/>
            <p:nvPr/>
          </p:nvSpPr>
          <p:spPr>
            <a:xfrm>
              <a:off x="4747025" y="2427025"/>
              <a:ext cx="166850" cy="283750"/>
            </a:xfrm>
            <a:custGeom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4792100" y="2332025"/>
              <a:ext cx="76725" cy="84050"/>
            </a:xfrm>
            <a:custGeom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1164100" y="956425"/>
            <a:ext cx="6815700" cy="257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</a:t>
            </a:r>
            <a:r>
              <a:rPr lang="en" sz="3000"/>
              <a:t>          Branding Game!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Get into small groups and think of your favorite brand names. What makes these brands successful? Unsuccessful? Would you make any changes to the brand?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7596" y="1155175"/>
            <a:ext cx="141325" cy="349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182A2E"/>
                </a:solidFill>
                <a:latin typeface="Montserrat"/>
              </a:rPr>
              <a:t>1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2072275" y="1360275"/>
            <a:ext cx="5164800" cy="1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rPr>
              <a:t>What is a brand?</a:t>
            </a:r>
            <a:endParaRPr b="1" sz="2400">
              <a:solidFill>
                <a:srgbClr val="182A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rPr>
              <a:t>What is a personal brand?</a:t>
            </a:r>
            <a:endParaRPr b="1" sz="2400">
              <a:solidFill>
                <a:srgbClr val="182A2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rPr>
              <a:t>Why is this important?</a:t>
            </a:r>
            <a:endParaRPr b="1" sz="2400">
              <a:solidFill>
                <a:srgbClr val="182A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Image result for apple logo pn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5025" y="2582400"/>
            <a:ext cx="2401726" cy="240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127525" y="127525"/>
            <a:ext cx="8884200" cy="147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Which would you prefer?</a:t>
            </a:r>
            <a:endParaRPr sz="3600"/>
          </a:p>
        </p:txBody>
      </p:sp>
      <p:pic>
        <p:nvPicPr>
          <p:cNvPr descr="Image result for dunkin donuts coffee"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50" y="828900"/>
            <a:ext cx="2872550" cy="41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3475050" y="2157300"/>
            <a:ext cx="23487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vs.</a:t>
            </a:r>
            <a:endParaRPr/>
          </a:p>
        </p:txBody>
      </p:sp>
      <p:pic>
        <p:nvPicPr>
          <p:cNvPr descr="Image result for iced coffee" id="62" name="Shape 62"/>
          <p:cNvPicPr preferRelativeResize="0"/>
          <p:nvPr/>
        </p:nvPicPr>
        <p:blipFill rotWithShape="1">
          <a:blip r:embed="rId4">
            <a:alphaModFix/>
          </a:blip>
          <a:srcRect b="5139" l="12196" r="13299" t="6708"/>
          <a:stretch/>
        </p:blipFill>
        <p:spPr>
          <a:xfrm>
            <a:off x="5983050" y="798612"/>
            <a:ext cx="2964950" cy="42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4294967295" type="ctrTitle"/>
          </p:nvPr>
        </p:nvSpPr>
        <p:spPr>
          <a:xfrm>
            <a:off x="-39800" y="152550"/>
            <a:ext cx="4975800" cy="261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u="sng"/>
              <a:t>It’s</a:t>
            </a:r>
            <a:endParaRPr sz="9600" u="sng"/>
          </a:p>
        </p:txBody>
      </p:sp>
      <p:sp>
        <p:nvSpPr>
          <p:cNvPr id="68" name="Shape 68"/>
          <p:cNvSpPr txBox="1"/>
          <p:nvPr>
            <p:ph idx="4294967295" type="subTitle"/>
          </p:nvPr>
        </p:nvSpPr>
        <p:spPr>
          <a:xfrm>
            <a:off x="724025" y="3343925"/>
            <a:ext cx="3762600" cy="140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/>
              <a:t>People invest in businesses that they trust</a:t>
            </a:r>
            <a:endParaRPr sz="2500"/>
          </a:p>
        </p:txBody>
      </p:sp>
      <p:sp>
        <p:nvSpPr>
          <p:cNvPr id="69" name="Shape 69"/>
          <p:cNvSpPr txBox="1"/>
          <p:nvPr>
            <p:ph idx="4294967295" type="ctrTitle"/>
          </p:nvPr>
        </p:nvSpPr>
        <p:spPr>
          <a:xfrm>
            <a:off x="-394200" y="1944925"/>
            <a:ext cx="9538200" cy="115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u="sng"/>
              <a:t>SIMPLE</a:t>
            </a:r>
            <a:endParaRPr sz="9600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712025" y="2808000"/>
            <a:ext cx="3549600" cy="2217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Set Yourself Up for Success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Act in the way you wish to be perceived. Maximize your own potential. </a:t>
            </a:r>
            <a:endParaRPr sz="1600"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520725" y="1608900"/>
            <a:ext cx="8469900" cy="1199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Personal Brand</a:t>
            </a:r>
            <a:endParaRPr/>
          </a:p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421775" y="2894050"/>
            <a:ext cx="4286700" cy="2249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Be Yourself.</a:t>
            </a:r>
            <a:endParaRPr b="1"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Your personal brand is who you are. Find what makes you different.</a:t>
            </a:r>
            <a:endParaRPr sz="16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77" name="Shape 77"/>
          <p:cNvGrpSpPr/>
          <p:nvPr/>
        </p:nvGrpSpPr>
        <p:grpSpPr>
          <a:xfrm>
            <a:off x="1432006" y="1121962"/>
            <a:ext cx="299911" cy="424768"/>
            <a:chOff x="3979850" y="1598950"/>
            <a:chExt cx="356825" cy="505375"/>
          </a:xfrm>
        </p:grpSpPr>
        <p:sp>
          <p:nvSpPr>
            <p:cNvPr id="78" name="Shape 78"/>
            <p:cNvSpPr/>
            <p:nvPr/>
          </p:nvSpPr>
          <p:spPr>
            <a:xfrm>
              <a:off x="3979850" y="1602600"/>
              <a:ext cx="44475" cy="501725"/>
            </a:xfrm>
            <a:custGeom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037075" y="1598950"/>
              <a:ext cx="299600" cy="228950"/>
            </a:xfrm>
            <a:custGeom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70100" y="0"/>
            <a:ext cx="8973900" cy="109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Examples of Personal Brand</a:t>
            </a:r>
            <a:endParaRPr sz="4800"/>
          </a:p>
        </p:txBody>
      </p:sp>
      <p:pic>
        <p:nvPicPr>
          <p:cNvPr descr="Image result for lady gaga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26" y="871425"/>
            <a:ext cx="2809475" cy="408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prah"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7275" y="798700"/>
            <a:ext cx="3777184" cy="2126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teve jobs outfit"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0500" y="2955375"/>
            <a:ext cx="3192675" cy="21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A86E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978000" y="794375"/>
            <a:ext cx="6815700" cy="192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Find Your Brand</a:t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22325" y="3160475"/>
            <a:ext cx="2742600" cy="1706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 u="sng"/>
              <a:t>What makes you special?</a:t>
            </a:r>
            <a:endParaRPr b="1" sz="2500" u="sng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What are your greatest strengths?</a:t>
            </a:r>
            <a:endParaRPr sz="1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What differentiates you from others?</a:t>
            </a:r>
            <a:endParaRPr sz="1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3167850" y="2994550"/>
            <a:ext cx="2808300" cy="144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 u="sng"/>
              <a:t>How does your uniqueness translate to value?</a:t>
            </a:r>
            <a:endParaRPr b="1" sz="2500" u="sng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What are your most significant accomplishments?</a:t>
            </a:r>
            <a:endParaRPr sz="1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What do people come to you for?</a:t>
            </a:r>
            <a:endParaRPr sz="1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5" name="Shape 95"/>
          <p:cNvSpPr txBox="1"/>
          <p:nvPr>
            <p:ph idx="3" type="body"/>
          </p:nvPr>
        </p:nvSpPr>
        <p:spPr>
          <a:xfrm>
            <a:off x="6069500" y="3160475"/>
            <a:ext cx="3010800" cy="144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 u="sng"/>
              <a:t>What do you want to be known for?</a:t>
            </a:r>
            <a:endParaRPr b="1" sz="2500" u="sng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What do you want others to think when they hear your name?</a:t>
            </a:r>
            <a:endParaRPr sz="1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Shape 96"/>
          <p:cNvGrpSpPr/>
          <p:nvPr/>
        </p:nvGrpSpPr>
        <p:grpSpPr>
          <a:xfrm>
            <a:off x="1431460" y="1140885"/>
            <a:ext cx="306068" cy="389992"/>
            <a:chOff x="1959600" y="4980625"/>
            <a:chExt cx="364150" cy="464000"/>
          </a:xfrm>
        </p:grpSpPr>
        <p:sp>
          <p:nvSpPr>
            <p:cNvPr id="97" name="Shape 97"/>
            <p:cNvSpPr/>
            <p:nvPr/>
          </p:nvSpPr>
          <p:spPr>
            <a:xfrm>
              <a:off x="1959600" y="4980625"/>
              <a:ext cx="364150" cy="239325"/>
            </a:xfrm>
            <a:custGeom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2053375" y="5121275"/>
              <a:ext cx="176600" cy="25"/>
            </a:xfrm>
            <a:custGeom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2104525" y="5121275"/>
              <a:ext cx="74300" cy="323350"/>
            </a:xfrm>
            <a:custGeom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2166625" y="5023850"/>
              <a:ext cx="85275" cy="85275"/>
            </a:xfrm>
            <a:custGeom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2031450" y="5023850"/>
              <a:ext cx="85275" cy="85275"/>
            </a:xfrm>
            <a:custGeom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979100" y="5219925"/>
              <a:ext cx="125450" cy="224700"/>
            </a:xfrm>
            <a:custGeom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178800" y="5219925"/>
              <a:ext cx="125450" cy="224700"/>
            </a:xfrm>
            <a:custGeom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00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1170775" y="1524350"/>
            <a:ext cx="7537500" cy="81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brand is what other people say about you when you’re not in the room.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-Jeff Bezos, Amazon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6131825" y="244425"/>
            <a:ext cx="2715000" cy="3036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Building Your Brand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b="0" lang="en" sz="1800"/>
              <a:t>NETWORK!!!!</a:t>
            </a:r>
            <a:endParaRPr b="0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b="0" lang="en" sz="1800"/>
              <a:t>Get </a:t>
            </a:r>
            <a:r>
              <a:rPr b="0" lang="en" sz="1800"/>
              <a:t>involved</a:t>
            </a:r>
            <a:r>
              <a:rPr b="0" lang="en" sz="1800"/>
              <a:t> in your community</a:t>
            </a:r>
            <a:endParaRPr b="0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b="0" lang="en" sz="1800"/>
              <a:t>Present yourself and your brand well on social media </a:t>
            </a:r>
            <a:endParaRPr b="0" sz="18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3334"/>
          <a:stretch/>
        </p:blipFill>
        <p:spPr>
          <a:xfrm>
            <a:off x="67350" y="42500"/>
            <a:ext cx="2942055" cy="5058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 rot="-2353703">
            <a:off x="2659051" y="2127733"/>
            <a:ext cx="1307848" cy="25498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 rot="-2354001">
            <a:off x="2684788" y="3062531"/>
            <a:ext cx="1488426" cy="25498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 rot="-2354016">
            <a:off x="2640038" y="3790756"/>
            <a:ext cx="1885424" cy="25498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3857625" y="1583425"/>
            <a:ext cx="13143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rPr>
              <a:t>NLC success</a:t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4017050" y="2366250"/>
            <a:ext cx="13602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rPr>
              <a:t>Community outreach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4308625" y="3145625"/>
            <a:ext cx="12174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rPr>
              <a:t>Fundraising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nyme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