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Lato"/>
      <p:regular r:id="rId15"/>
      <p:bold r:id="rId16"/>
      <p:italic r:id="rId17"/>
      <p:boldItalic r:id="rId18"/>
    </p:embeddedFont>
    <p:embeddedFont>
      <p:font typeface="Lato Hairline"/>
      <p:regular r:id="rId19"/>
      <p:bold r:id="rId20"/>
      <p:italic r:id="rId21"/>
      <p:boldItalic r:id="rId22"/>
    </p:embeddedFont>
    <p:embeddedFont>
      <p:font typeface="Lato Light"/>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LatoHairline-bold.fntdata"/><Relationship Id="rId22" Type="http://schemas.openxmlformats.org/officeDocument/2006/relationships/font" Target="fonts/LatoHairline-boldItalic.fntdata"/><Relationship Id="rId21" Type="http://schemas.openxmlformats.org/officeDocument/2006/relationships/font" Target="fonts/LatoHairline-italic.fntdata"/><Relationship Id="rId24" Type="http://schemas.openxmlformats.org/officeDocument/2006/relationships/font" Target="fonts/LatoLight-bold.fntdata"/><Relationship Id="rId23" Type="http://schemas.openxmlformats.org/officeDocument/2006/relationships/font" Target="fonts/LatoLight-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atoLight-boldItalic.fntdata"/><Relationship Id="rId25" Type="http://schemas.openxmlformats.org/officeDocument/2006/relationships/font" Target="fonts/LatoLight-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Lato-regular.fntdata"/><Relationship Id="rId14" Type="http://schemas.openxmlformats.org/officeDocument/2006/relationships/slide" Target="slides/slide10.xml"/><Relationship Id="rId17" Type="http://schemas.openxmlformats.org/officeDocument/2006/relationships/font" Target="fonts/Lato-italic.fntdata"/><Relationship Id="rId16" Type="http://schemas.openxmlformats.org/officeDocument/2006/relationships/font" Target="fonts/Lato-bold.fntdata"/><Relationship Id="rId19" Type="http://schemas.openxmlformats.org/officeDocument/2006/relationships/font" Target="fonts/LatoHairline-regular.fntdata"/><Relationship Id="rId18" Type="http://schemas.openxmlformats.org/officeDocument/2006/relationships/font" Target="fonts/La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pic>
        <p:nvPicPr>
          <p:cNvPr descr="paint_transparent1.png" id="10" name="Shape 10"/>
          <p:cNvPicPr preferRelativeResize="0"/>
          <p:nvPr/>
        </p:nvPicPr>
        <p:blipFill rotWithShape="1">
          <a:blip r:embed="rId3">
            <a:alphaModFix/>
          </a:blip>
          <a:srcRect b="0" l="55211" r="0" t="0"/>
          <a:stretch/>
        </p:blipFill>
        <p:spPr>
          <a:xfrm>
            <a:off x="1" y="0"/>
            <a:ext cx="4095677" cy="5143500"/>
          </a:xfrm>
          <a:prstGeom prst="rect">
            <a:avLst/>
          </a:prstGeom>
          <a:noFill/>
          <a:ln>
            <a:noFill/>
          </a:ln>
        </p:spPr>
      </p:pic>
      <p:sp>
        <p:nvSpPr>
          <p:cNvPr id="11" name="Shape 11"/>
          <p:cNvSpPr txBox="1"/>
          <p:nvPr>
            <p:ph type="ctrTitle"/>
          </p:nvPr>
        </p:nvSpPr>
        <p:spPr>
          <a:xfrm>
            <a:off x="3208125" y="3287225"/>
            <a:ext cx="5250300" cy="1159800"/>
          </a:xfrm>
          <a:prstGeom prst="rect">
            <a:avLst/>
          </a:prstGeom>
        </p:spPr>
        <p:txBody>
          <a:bodyPr anchorCtr="0" anchor="b" bIns="91425" lIns="91425" rIns="91425" wrap="square" tIns="91425"/>
          <a:lstStyle>
            <a:lvl1pPr lvl="0"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1pPr>
            <a:lvl2pPr lvl="1"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2pPr>
            <a:lvl3pPr lvl="2"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3pPr>
            <a:lvl4pPr lvl="3"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4pPr>
            <a:lvl5pPr lvl="4"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5pPr>
            <a:lvl6pPr lvl="5"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6pPr>
            <a:lvl7pPr lvl="6"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7pPr>
            <a:lvl8pPr lvl="7"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8pPr>
            <a:lvl9pPr lvl="8"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lank rectangle">
    <p:bg>
      <p:bgPr>
        <a:blipFill>
          <a:blip r:embed="rId2">
            <a:alphaModFix/>
          </a:blip>
          <a:stretch>
            <a:fillRect/>
          </a:stretch>
        </a:blipFill>
      </p:bgPr>
    </p:bg>
    <p:spTree>
      <p:nvGrpSpPr>
        <p:cNvPr id="50" name="Shape 50"/>
        <p:cNvGrpSpPr/>
        <p:nvPr/>
      </p:nvGrpSpPr>
      <p:grpSpPr>
        <a:xfrm>
          <a:off x="0" y="0"/>
          <a:ext cx="0" cy="0"/>
          <a:chOff x="0" y="0"/>
          <a:chExt cx="0" cy="0"/>
        </a:xfrm>
      </p:grpSpPr>
      <p:pic>
        <p:nvPicPr>
          <p:cNvPr descr="paint_transparent3.png" id="51" name="Shape 51"/>
          <p:cNvPicPr preferRelativeResize="0"/>
          <p:nvPr/>
        </p:nvPicPr>
        <p:blipFill>
          <a:blip r:embed="rId3">
            <a:alphaModFix/>
          </a:blip>
          <a:stretch>
            <a:fillRect/>
          </a:stretch>
        </p:blipFill>
        <p:spPr>
          <a:xfrm>
            <a:off x="0" y="0"/>
            <a:ext cx="9144000" cy="5143503"/>
          </a:xfrm>
          <a:prstGeom prst="rect">
            <a:avLst/>
          </a:prstGeom>
          <a:noFill/>
          <a:ln>
            <a:noFill/>
          </a:ln>
        </p:spPr>
      </p:pic>
      <p:sp>
        <p:nvSpPr>
          <p:cNvPr id="52" name="Shape 52"/>
          <p:cNvSpPr txBox="1"/>
          <p:nvPr>
            <p:ph idx="12" type="sldNum"/>
          </p:nvPr>
        </p:nvSpPr>
        <p:spPr>
          <a:xfrm>
            <a:off x="4297650" y="4447973"/>
            <a:ext cx="548700" cy="393600"/>
          </a:xfrm>
          <a:prstGeom prst="rect">
            <a:avLst/>
          </a:prstGeom>
        </p:spPr>
        <p:txBody>
          <a:bodyPr anchorCtr="0" anchor="ctr" bIns="91425" lIns="91425" rIns="91425" wrap="square" tIns="91425">
            <a:noAutofit/>
          </a:bodyPr>
          <a:lstStyle/>
          <a:p>
            <a:pPr indent="0" lvl="0" marL="0" rtl="0" algn="ctr">
              <a:spcBef>
                <a:spcPts val="0"/>
              </a:spcBef>
              <a:spcAft>
                <a:spcPts val="0"/>
              </a:spcAft>
              <a:buNone/>
            </a:pPr>
            <a:fld id="{00000000-1234-1234-1234-123412341234}" type="slidenum">
              <a:rPr lang="en">
                <a:solidFill>
                  <a:srgbClr val="999999"/>
                </a:solidFill>
              </a:rPr>
              <a:t>‹#›</a:t>
            </a:fld>
            <a:endParaRPr>
              <a:solidFill>
                <a:srgbClr val="999999"/>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lank half">
    <p:bg>
      <p:bgPr>
        <a:blipFill>
          <a:blip r:embed="rId2">
            <a:alphaModFix/>
          </a:blip>
          <a:stretch>
            <a:fillRect/>
          </a:stretch>
        </a:blipFill>
      </p:bgPr>
    </p:bg>
    <p:spTree>
      <p:nvGrpSpPr>
        <p:cNvPr id="53" name="Shape 53"/>
        <p:cNvGrpSpPr/>
        <p:nvPr/>
      </p:nvGrpSpPr>
      <p:grpSpPr>
        <a:xfrm>
          <a:off x="0" y="0"/>
          <a:ext cx="0" cy="0"/>
          <a:chOff x="0" y="0"/>
          <a:chExt cx="0" cy="0"/>
        </a:xfrm>
      </p:grpSpPr>
      <p:sp>
        <p:nvSpPr>
          <p:cNvPr id="54" name="Shape 54"/>
          <p:cNvSpPr txBox="1"/>
          <p:nvPr>
            <p:ph idx="12" type="sldNum"/>
          </p:nvPr>
        </p:nvSpPr>
        <p:spPr>
          <a:xfrm>
            <a:off x="8480584" y="4673651"/>
            <a:ext cx="548700" cy="393600"/>
          </a:xfrm>
          <a:prstGeom prst="rect">
            <a:avLst/>
          </a:prstGeom>
        </p:spPr>
        <p:txBody>
          <a:bodyPr anchorCtr="0" anchor="ctr" bIns="91425" lIns="91425"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descr="paint_transparent1.png" id="55" name="Shape 55"/>
          <p:cNvPicPr preferRelativeResize="0"/>
          <p:nvPr/>
        </p:nvPicPr>
        <p:blipFill rotWithShape="1">
          <a:blip r:embed="rId3">
            <a:alphaModFix/>
          </a:blip>
          <a:srcRect b="0" l="27161" r="0" t="0"/>
          <a:stretch/>
        </p:blipFill>
        <p:spPr>
          <a:xfrm>
            <a:off x="0" y="0"/>
            <a:ext cx="6660552"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ubtitle">
    <p:bg>
      <p:bgPr>
        <a:blipFill>
          <a:blip r:embed="rId2">
            <a:alphaModFix/>
          </a:blip>
          <a:stretch>
            <a:fillRect/>
          </a:stretch>
        </a:blipFill>
      </p:bgPr>
    </p:bg>
    <p:spTree>
      <p:nvGrpSpPr>
        <p:cNvPr id="12" name="Shape 12"/>
        <p:cNvGrpSpPr/>
        <p:nvPr/>
      </p:nvGrpSpPr>
      <p:grpSpPr>
        <a:xfrm>
          <a:off x="0" y="0"/>
          <a:ext cx="0" cy="0"/>
          <a:chOff x="0" y="0"/>
          <a:chExt cx="0" cy="0"/>
        </a:xfrm>
      </p:grpSpPr>
      <p:pic>
        <p:nvPicPr>
          <p:cNvPr descr="paint_transparent4.png" id="13" name="Shape 13"/>
          <p:cNvPicPr preferRelativeResize="0"/>
          <p:nvPr/>
        </p:nvPicPr>
        <p:blipFill rotWithShape="1">
          <a:blip r:embed="rId3">
            <a:alphaModFix/>
          </a:blip>
          <a:srcRect b="0" l="0" r="49954" t="0"/>
          <a:stretch/>
        </p:blipFill>
        <p:spPr>
          <a:xfrm>
            <a:off x="4567925" y="0"/>
            <a:ext cx="4576075" cy="5143524"/>
          </a:xfrm>
          <a:prstGeom prst="rect">
            <a:avLst/>
          </a:prstGeom>
          <a:noFill/>
          <a:ln>
            <a:noFill/>
          </a:ln>
        </p:spPr>
      </p:pic>
      <p:sp>
        <p:nvSpPr>
          <p:cNvPr id="14" name="Shape 14"/>
          <p:cNvSpPr/>
          <p:nvPr/>
        </p:nvSpPr>
        <p:spPr>
          <a:xfrm>
            <a:off x="0" y="-150"/>
            <a:ext cx="5300700" cy="5143500"/>
          </a:xfrm>
          <a:prstGeom prst="rect">
            <a:avLst/>
          </a:prstGeom>
          <a:solidFill>
            <a:srgbClr val="FFFFFF"/>
          </a:solidFill>
          <a:ln>
            <a:noFill/>
          </a:ln>
        </p:spPr>
        <p:txBody>
          <a:bodyPr anchorCtr="0" anchor="ctr" bIns="91425" lIns="91425" rIns="91425" wrap="square" tIns="91425">
            <a:noAutofit/>
          </a:bodyPr>
          <a:lstStyle/>
          <a:p>
            <a:pPr indent="0" lvl="0" marL="0">
              <a:spcBef>
                <a:spcPts val="0"/>
              </a:spcBef>
              <a:spcAft>
                <a:spcPts val="0"/>
              </a:spcAft>
              <a:buNone/>
            </a:pPr>
            <a:r>
              <a:t/>
            </a:r>
            <a:endParaRPr/>
          </a:p>
        </p:txBody>
      </p:sp>
      <p:sp>
        <p:nvSpPr>
          <p:cNvPr id="15" name="Shape 15"/>
          <p:cNvSpPr txBox="1"/>
          <p:nvPr>
            <p:ph type="ctrTitle"/>
          </p:nvPr>
        </p:nvSpPr>
        <p:spPr>
          <a:xfrm>
            <a:off x="685800" y="2878750"/>
            <a:ext cx="3914700" cy="1159800"/>
          </a:xfrm>
          <a:prstGeom prst="rect">
            <a:avLst/>
          </a:prstGeom>
        </p:spPr>
        <p:txBody>
          <a:bodyPr anchorCtr="0" anchor="b" bIns="91425" lIns="91425"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6" name="Shape 16"/>
          <p:cNvSpPr txBox="1"/>
          <p:nvPr>
            <p:ph idx="1" type="subTitle"/>
          </p:nvPr>
        </p:nvSpPr>
        <p:spPr>
          <a:xfrm>
            <a:off x="685800" y="4135454"/>
            <a:ext cx="3914700" cy="784800"/>
          </a:xfrm>
          <a:prstGeom prst="rect">
            <a:avLst/>
          </a:prstGeom>
        </p:spPr>
        <p:txBody>
          <a:bodyPr anchorCtr="0" anchor="t" bIns="91425" lIns="91425" rIns="91425" wrap="square" tIns="91425"/>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Quote">
    <p:bg>
      <p:bgPr>
        <a:blipFill>
          <a:blip r:embed="rId2">
            <a:alphaModFix/>
          </a:blip>
          <a:stretch>
            <a:fillRect/>
          </a:stretch>
        </a:blipFill>
      </p:bgPr>
    </p:bg>
    <p:spTree>
      <p:nvGrpSpPr>
        <p:cNvPr id="17" name="Shape 17"/>
        <p:cNvGrpSpPr/>
        <p:nvPr/>
      </p:nvGrpSpPr>
      <p:grpSpPr>
        <a:xfrm>
          <a:off x="0" y="0"/>
          <a:ext cx="0" cy="0"/>
          <a:chOff x="0" y="0"/>
          <a:chExt cx="0" cy="0"/>
        </a:xfrm>
      </p:grpSpPr>
      <p:pic>
        <p:nvPicPr>
          <p:cNvPr descr="paint_transparent4.png" id="18" name="Shape 18"/>
          <p:cNvPicPr preferRelativeResize="0"/>
          <p:nvPr/>
        </p:nvPicPr>
        <p:blipFill>
          <a:blip r:embed="rId3">
            <a:alphaModFix/>
          </a:blip>
          <a:stretch>
            <a:fillRect/>
          </a:stretch>
        </p:blipFill>
        <p:spPr>
          <a:xfrm>
            <a:off x="0" y="-12"/>
            <a:ext cx="9144000" cy="5143513"/>
          </a:xfrm>
          <a:prstGeom prst="rect">
            <a:avLst/>
          </a:prstGeom>
          <a:noFill/>
          <a:ln>
            <a:noFill/>
          </a:ln>
        </p:spPr>
      </p:pic>
      <p:sp>
        <p:nvSpPr>
          <p:cNvPr id="19" name="Shape 19"/>
          <p:cNvSpPr txBox="1"/>
          <p:nvPr>
            <p:ph idx="1" type="body"/>
          </p:nvPr>
        </p:nvSpPr>
        <p:spPr>
          <a:xfrm>
            <a:off x="2483350" y="836125"/>
            <a:ext cx="4177200" cy="3471300"/>
          </a:xfrm>
          <a:prstGeom prst="rect">
            <a:avLst/>
          </a:prstGeom>
        </p:spPr>
        <p:txBody>
          <a:bodyPr anchorCtr="0" anchor="ctr" bIns="91425" lIns="91425" rIns="91425" wrap="square" tIns="91425"/>
          <a:lstStyle>
            <a:lvl1pPr indent="-381000" lvl="0" marL="457200" rtl="0" algn="ctr">
              <a:spcBef>
                <a:spcPts val="600"/>
              </a:spcBef>
              <a:spcAft>
                <a:spcPts val="0"/>
              </a:spcAft>
              <a:buClr>
                <a:srgbClr val="FFFFFF"/>
              </a:buClr>
              <a:buSzPts val="2400"/>
              <a:buChar char="×"/>
              <a:defRPr i="1" sz="2400">
                <a:solidFill>
                  <a:srgbClr val="FFFFFF"/>
                </a:solidFill>
              </a:defRPr>
            </a:lvl1pPr>
            <a:lvl2pPr indent="-381000" lvl="1" marL="914400" rtl="0" algn="ctr">
              <a:spcBef>
                <a:spcPts val="0"/>
              </a:spcBef>
              <a:spcAft>
                <a:spcPts val="0"/>
              </a:spcAft>
              <a:buClr>
                <a:srgbClr val="FFFFFF"/>
              </a:buClr>
              <a:buSzPts val="2400"/>
              <a:buChar char="×"/>
              <a:defRPr i="1" sz="2400">
                <a:solidFill>
                  <a:srgbClr val="FFFFFF"/>
                </a:solidFill>
              </a:defRPr>
            </a:lvl2pPr>
            <a:lvl3pPr indent="-381000" lvl="2" marL="1371600" rtl="0" algn="ctr">
              <a:spcBef>
                <a:spcPts val="0"/>
              </a:spcBef>
              <a:spcAft>
                <a:spcPts val="0"/>
              </a:spcAft>
              <a:buClr>
                <a:srgbClr val="FFFFFF"/>
              </a:buClr>
              <a:buSzPts val="2400"/>
              <a:buChar char="×"/>
              <a:defRPr i="1" sz="2400">
                <a:solidFill>
                  <a:srgbClr val="FFFFFF"/>
                </a:solidFill>
              </a:defRPr>
            </a:lvl3pPr>
            <a:lvl4pPr indent="-381000" lvl="3" marL="1828800" rtl="0" algn="ctr">
              <a:spcBef>
                <a:spcPts val="0"/>
              </a:spcBef>
              <a:spcAft>
                <a:spcPts val="0"/>
              </a:spcAft>
              <a:buClr>
                <a:srgbClr val="FFFFFF"/>
              </a:buClr>
              <a:buSzPts val="2400"/>
              <a:buChar char="×"/>
              <a:defRPr i="1" sz="2400">
                <a:solidFill>
                  <a:srgbClr val="FFFFFF"/>
                </a:solidFill>
              </a:defRPr>
            </a:lvl4pPr>
            <a:lvl5pPr indent="-381000" lvl="4" marL="2286000" rtl="0" algn="ctr">
              <a:spcBef>
                <a:spcPts val="0"/>
              </a:spcBef>
              <a:spcAft>
                <a:spcPts val="0"/>
              </a:spcAft>
              <a:buClr>
                <a:srgbClr val="FFFFFF"/>
              </a:buClr>
              <a:buSzPts val="2400"/>
              <a:buChar char="○"/>
              <a:defRPr i="1" sz="2400">
                <a:solidFill>
                  <a:srgbClr val="FFFFFF"/>
                </a:solidFill>
              </a:defRPr>
            </a:lvl5pPr>
            <a:lvl6pPr indent="-381000" lvl="5" marL="2743200" rtl="0" algn="ctr">
              <a:spcBef>
                <a:spcPts val="0"/>
              </a:spcBef>
              <a:spcAft>
                <a:spcPts val="0"/>
              </a:spcAft>
              <a:buClr>
                <a:srgbClr val="FFFFFF"/>
              </a:buClr>
              <a:buSzPts val="2400"/>
              <a:buChar char="■"/>
              <a:defRPr i="1" sz="2400">
                <a:solidFill>
                  <a:srgbClr val="FFFFFF"/>
                </a:solidFill>
              </a:defRPr>
            </a:lvl6pPr>
            <a:lvl7pPr indent="-381000" lvl="6" marL="3200400" rtl="0" algn="ctr">
              <a:spcBef>
                <a:spcPts val="0"/>
              </a:spcBef>
              <a:spcAft>
                <a:spcPts val="0"/>
              </a:spcAft>
              <a:buClr>
                <a:srgbClr val="FFFFFF"/>
              </a:buClr>
              <a:buSzPts val="2400"/>
              <a:buChar char="●"/>
              <a:defRPr i="1" sz="2400">
                <a:solidFill>
                  <a:srgbClr val="FFFFFF"/>
                </a:solidFill>
              </a:defRPr>
            </a:lvl7pPr>
            <a:lvl8pPr indent="-381000" lvl="7" marL="3657600" rtl="0" algn="ctr">
              <a:spcBef>
                <a:spcPts val="0"/>
              </a:spcBef>
              <a:spcAft>
                <a:spcPts val="0"/>
              </a:spcAft>
              <a:buClr>
                <a:srgbClr val="FFFFFF"/>
              </a:buClr>
              <a:buSzPts val="2400"/>
              <a:buChar char="○"/>
              <a:defRPr i="1" sz="2400">
                <a:solidFill>
                  <a:srgbClr val="FFFFFF"/>
                </a:solidFill>
              </a:defRPr>
            </a:lvl8pPr>
            <a:lvl9pPr indent="-381000" lvl="8" marL="4114800" algn="ctr">
              <a:spcBef>
                <a:spcPts val="0"/>
              </a:spcBef>
              <a:spcAft>
                <a:spcPts val="0"/>
              </a:spcAft>
              <a:buClr>
                <a:srgbClr val="FFFFFF"/>
              </a:buClr>
              <a:buSzPts val="2400"/>
              <a:buChar char="■"/>
              <a:defRPr i="1" sz="2400">
                <a:solidFill>
                  <a:srgbClr val="FFFFFF"/>
                </a:solidFill>
              </a:defRPr>
            </a:lvl9pPr>
          </a:lstStyle>
          <a:p/>
        </p:txBody>
      </p:sp>
      <p:sp>
        <p:nvSpPr>
          <p:cNvPr id="20" name="Shape 20"/>
          <p:cNvSpPr txBox="1"/>
          <p:nvPr>
            <p:ph idx="12" type="sldNum"/>
          </p:nvPr>
        </p:nvSpPr>
        <p:spPr>
          <a:xfrm>
            <a:off x="4297650" y="4673651"/>
            <a:ext cx="548700" cy="393600"/>
          </a:xfrm>
          <a:prstGeom prst="rect">
            <a:avLst/>
          </a:prstGeom>
        </p:spPr>
        <p:txBody>
          <a:bodyPr anchorCtr="0" anchor="ctr" bIns="91425" lIns="91425" rIns="91425" wrap="square" tIns="91425">
            <a:noAutofit/>
          </a:bodyPr>
          <a:lstStyle/>
          <a:p>
            <a:pPr indent="0" lvl="0" mar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 1 column">
    <p:bg>
      <p:bgPr>
        <a:blipFill>
          <a:blip r:embed="rId2">
            <a:alphaModFix/>
          </a:blip>
          <a:stretch>
            <a:fillRect/>
          </a:stretch>
        </a:blipFill>
      </p:bgPr>
    </p:bg>
    <p:spTree>
      <p:nvGrpSpPr>
        <p:cNvPr id="21" name="Shape 21"/>
        <p:cNvGrpSpPr/>
        <p:nvPr/>
      </p:nvGrpSpPr>
      <p:grpSpPr>
        <a:xfrm>
          <a:off x="0" y="0"/>
          <a:ext cx="0" cy="0"/>
          <a:chOff x="0" y="0"/>
          <a:chExt cx="0" cy="0"/>
        </a:xfrm>
      </p:grpSpPr>
      <p:pic>
        <p:nvPicPr>
          <p:cNvPr descr="paint_transparent1.png" id="22" name="Shape 22"/>
          <p:cNvPicPr preferRelativeResize="0"/>
          <p:nvPr/>
        </p:nvPicPr>
        <p:blipFill>
          <a:blip r:embed="rId3">
            <a:alphaModFix/>
          </a:blip>
          <a:stretch>
            <a:fillRect/>
          </a:stretch>
        </p:blipFill>
        <p:spPr>
          <a:xfrm>
            <a:off x="0" y="0"/>
            <a:ext cx="9144000" cy="5143500"/>
          </a:xfrm>
          <a:prstGeom prst="rect">
            <a:avLst/>
          </a:prstGeom>
          <a:noFill/>
          <a:ln>
            <a:noFill/>
          </a:ln>
        </p:spPr>
      </p:pic>
      <p:sp>
        <p:nvSpPr>
          <p:cNvPr id="23" name="Shape 23"/>
          <p:cNvSpPr txBox="1"/>
          <p:nvPr>
            <p:ph type="title"/>
          </p:nvPr>
        </p:nvSpPr>
        <p:spPr>
          <a:xfrm>
            <a:off x="457200" y="1348975"/>
            <a:ext cx="5511300" cy="857400"/>
          </a:xfrm>
          <a:prstGeom prst="rect">
            <a:avLst/>
          </a:prstGeom>
        </p:spPr>
        <p:txBody>
          <a:bodyPr anchorCtr="0" anchor="b" bIns="91425" lIns="91425" rIns="91425" wrap="square" tIns="91425"/>
          <a:lstStyle>
            <a:lvl1pPr lvl="0">
              <a:spcBef>
                <a:spcPts val="0"/>
              </a:spcBef>
              <a:spcAft>
                <a:spcPts val="0"/>
              </a:spcAft>
              <a:buSzPts val="4800"/>
              <a:buFont typeface="Lato Hairline"/>
              <a:buNone/>
              <a:defRPr>
                <a:latin typeface="Lato Hairline"/>
                <a:ea typeface="Lato Hairline"/>
                <a:cs typeface="Lato Hairline"/>
                <a:sym typeface="Lato Hairline"/>
              </a:defRPr>
            </a:lvl1pPr>
            <a:lvl2pPr lvl="1">
              <a:spcBef>
                <a:spcPts val="0"/>
              </a:spcBef>
              <a:spcAft>
                <a:spcPts val="0"/>
              </a:spcAft>
              <a:buSzPts val="4800"/>
              <a:buFont typeface="Lato Hairline"/>
              <a:buNone/>
              <a:defRPr>
                <a:latin typeface="Lato Hairline"/>
                <a:ea typeface="Lato Hairline"/>
                <a:cs typeface="Lato Hairline"/>
                <a:sym typeface="Lato Hairline"/>
              </a:defRPr>
            </a:lvl2pPr>
            <a:lvl3pPr lvl="2">
              <a:spcBef>
                <a:spcPts val="0"/>
              </a:spcBef>
              <a:spcAft>
                <a:spcPts val="0"/>
              </a:spcAft>
              <a:buSzPts val="4800"/>
              <a:buFont typeface="Lato Hairline"/>
              <a:buNone/>
              <a:defRPr>
                <a:latin typeface="Lato Hairline"/>
                <a:ea typeface="Lato Hairline"/>
                <a:cs typeface="Lato Hairline"/>
                <a:sym typeface="Lato Hairline"/>
              </a:defRPr>
            </a:lvl3pPr>
            <a:lvl4pPr lvl="3">
              <a:spcBef>
                <a:spcPts val="0"/>
              </a:spcBef>
              <a:spcAft>
                <a:spcPts val="0"/>
              </a:spcAft>
              <a:buSzPts val="4800"/>
              <a:buFont typeface="Lato Hairline"/>
              <a:buNone/>
              <a:defRPr>
                <a:latin typeface="Lato Hairline"/>
                <a:ea typeface="Lato Hairline"/>
                <a:cs typeface="Lato Hairline"/>
                <a:sym typeface="Lato Hairline"/>
              </a:defRPr>
            </a:lvl4pPr>
            <a:lvl5pPr lvl="4">
              <a:spcBef>
                <a:spcPts val="0"/>
              </a:spcBef>
              <a:spcAft>
                <a:spcPts val="0"/>
              </a:spcAft>
              <a:buSzPts val="4800"/>
              <a:buFont typeface="Lato Hairline"/>
              <a:buNone/>
              <a:defRPr>
                <a:latin typeface="Lato Hairline"/>
                <a:ea typeface="Lato Hairline"/>
                <a:cs typeface="Lato Hairline"/>
                <a:sym typeface="Lato Hairline"/>
              </a:defRPr>
            </a:lvl5pPr>
            <a:lvl6pPr lvl="5">
              <a:spcBef>
                <a:spcPts val="0"/>
              </a:spcBef>
              <a:spcAft>
                <a:spcPts val="0"/>
              </a:spcAft>
              <a:buSzPts val="4800"/>
              <a:buFont typeface="Lato Hairline"/>
              <a:buNone/>
              <a:defRPr>
                <a:latin typeface="Lato Hairline"/>
                <a:ea typeface="Lato Hairline"/>
                <a:cs typeface="Lato Hairline"/>
                <a:sym typeface="Lato Hairline"/>
              </a:defRPr>
            </a:lvl6pPr>
            <a:lvl7pPr lvl="6">
              <a:spcBef>
                <a:spcPts val="0"/>
              </a:spcBef>
              <a:spcAft>
                <a:spcPts val="0"/>
              </a:spcAft>
              <a:buSzPts val="4800"/>
              <a:buFont typeface="Lato Hairline"/>
              <a:buNone/>
              <a:defRPr>
                <a:latin typeface="Lato Hairline"/>
                <a:ea typeface="Lato Hairline"/>
                <a:cs typeface="Lato Hairline"/>
                <a:sym typeface="Lato Hairline"/>
              </a:defRPr>
            </a:lvl7pPr>
            <a:lvl8pPr lvl="7">
              <a:spcBef>
                <a:spcPts val="0"/>
              </a:spcBef>
              <a:spcAft>
                <a:spcPts val="0"/>
              </a:spcAft>
              <a:buSzPts val="4800"/>
              <a:buFont typeface="Lato Hairline"/>
              <a:buNone/>
              <a:defRPr>
                <a:latin typeface="Lato Hairline"/>
                <a:ea typeface="Lato Hairline"/>
                <a:cs typeface="Lato Hairline"/>
                <a:sym typeface="Lato Hairline"/>
              </a:defRPr>
            </a:lvl8pPr>
            <a:lvl9pPr lvl="8">
              <a:spcBef>
                <a:spcPts val="0"/>
              </a:spcBef>
              <a:spcAft>
                <a:spcPts val="0"/>
              </a:spcAft>
              <a:buSzPts val="4800"/>
              <a:buFont typeface="Lato Hairline"/>
              <a:buNone/>
              <a:defRPr>
                <a:latin typeface="Lato Hairline"/>
                <a:ea typeface="Lato Hairline"/>
                <a:cs typeface="Lato Hairline"/>
                <a:sym typeface="Lato Hairline"/>
              </a:defRPr>
            </a:lvl9pPr>
          </a:lstStyle>
          <a:p/>
        </p:txBody>
      </p:sp>
      <p:sp>
        <p:nvSpPr>
          <p:cNvPr id="24" name="Shape 24"/>
          <p:cNvSpPr txBox="1"/>
          <p:nvPr>
            <p:ph idx="1" type="body"/>
          </p:nvPr>
        </p:nvSpPr>
        <p:spPr>
          <a:xfrm>
            <a:off x="457200" y="2244400"/>
            <a:ext cx="5511300" cy="2605200"/>
          </a:xfrm>
          <a:prstGeom prst="rect">
            <a:avLst/>
          </a:prstGeom>
        </p:spPr>
        <p:txBody>
          <a:bodyPr anchorCtr="0" anchor="t" bIns="91425" lIns="91425" rIns="91425" wrap="square" tIns="91425"/>
          <a:lstStyle>
            <a:lvl1pPr indent="-342900" lvl="0" marL="457200">
              <a:spcBef>
                <a:spcPts val="600"/>
              </a:spcBef>
              <a:spcAft>
                <a:spcPts val="0"/>
              </a:spcAft>
              <a:buSzPts val="18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25" name="Shape 25"/>
          <p:cNvSpPr txBox="1"/>
          <p:nvPr>
            <p:ph idx="12" type="sldNum"/>
          </p:nvPr>
        </p:nvSpPr>
        <p:spPr>
          <a:xfrm>
            <a:off x="8480584" y="4673651"/>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 2 columns">
    <p:bg>
      <p:bgPr>
        <a:blipFill>
          <a:blip r:embed="rId2">
            <a:alphaModFix/>
          </a:blip>
          <a:stretch>
            <a:fillRect/>
          </a:stretch>
        </a:blipFill>
      </p:bgPr>
    </p:bg>
    <p:spTree>
      <p:nvGrpSpPr>
        <p:cNvPr id="26" name="Shape 26"/>
        <p:cNvGrpSpPr/>
        <p:nvPr/>
      </p:nvGrpSpPr>
      <p:grpSpPr>
        <a:xfrm>
          <a:off x="0" y="0"/>
          <a:ext cx="0" cy="0"/>
          <a:chOff x="0" y="0"/>
          <a:chExt cx="0" cy="0"/>
        </a:xfrm>
      </p:grpSpPr>
      <p:pic>
        <p:nvPicPr>
          <p:cNvPr descr="paint_transparent1.png" id="27" name="Shape 27"/>
          <p:cNvPicPr preferRelativeResize="0"/>
          <p:nvPr/>
        </p:nvPicPr>
        <p:blipFill>
          <a:blip r:embed="rId3">
            <a:alphaModFix/>
          </a:blip>
          <a:stretch>
            <a:fillRect/>
          </a:stretch>
        </p:blipFill>
        <p:spPr>
          <a:xfrm>
            <a:off x="0" y="0"/>
            <a:ext cx="9144000" cy="5143500"/>
          </a:xfrm>
          <a:prstGeom prst="rect">
            <a:avLst/>
          </a:prstGeom>
          <a:noFill/>
          <a:ln>
            <a:noFill/>
          </a:ln>
        </p:spPr>
      </p:pic>
      <p:sp>
        <p:nvSpPr>
          <p:cNvPr id="28" name="Shape 28"/>
          <p:cNvSpPr txBox="1"/>
          <p:nvPr>
            <p:ph type="title"/>
          </p:nvPr>
        </p:nvSpPr>
        <p:spPr>
          <a:xfrm>
            <a:off x="457200" y="1348975"/>
            <a:ext cx="5511300" cy="857400"/>
          </a:xfrm>
          <a:prstGeom prst="rect">
            <a:avLst/>
          </a:prstGeom>
        </p:spPr>
        <p:txBody>
          <a:bodyPr anchorCtr="0" anchor="b" bIns="91425" lIns="91425" rIns="91425" wrap="square" tIns="91425"/>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29" name="Shape 29"/>
          <p:cNvSpPr txBox="1"/>
          <p:nvPr>
            <p:ph idx="1" type="body"/>
          </p:nvPr>
        </p:nvSpPr>
        <p:spPr>
          <a:xfrm>
            <a:off x="457200" y="2211825"/>
            <a:ext cx="2675100" cy="2637900"/>
          </a:xfrm>
          <a:prstGeom prst="rect">
            <a:avLst/>
          </a:prstGeom>
        </p:spPr>
        <p:txBody>
          <a:bodyPr anchorCtr="0" anchor="t" bIns="91425" lIns="91425" rIns="91425" wrap="square" tIns="91425"/>
          <a:lstStyle>
            <a:lvl1pPr indent="-330200" lvl="0" marL="457200">
              <a:spcBef>
                <a:spcPts val="60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0" name="Shape 30"/>
          <p:cNvSpPr txBox="1"/>
          <p:nvPr>
            <p:ph idx="2" type="body"/>
          </p:nvPr>
        </p:nvSpPr>
        <p:spPr>
          <a:xfrm>
            <a:off x="3293406" y="2211825"/>
            <a:ext cx="2675100" cy="2637900"/>
          </a:xfrm>
          <a:prstGeom prst="rect">
            <a:avLst/>
          </a:prstGeom>
        </p:spPr>
        <p:txBody>
          <a:bodyPr anchorCtr="0" anchor="t" bIns="91425" lIns="91425" rIns="91425" wrap="square" tIns="91425"/>
          <a:lstStyle>
            <a:lvl1pPr indent="-330200" lvl="0" marL="457200">
              <a:spcBef>
                <a:spcPts val="60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1" name="Shape 31"/>
          <p:cNvSpPr txBox="1"/>
          <p:nvPr>
            <p:ph idx="12" type="sldNum"/>
          </p:nvPr>
        </p:nvSpPr>
        <p:spPr>
          <a:xfrm>
            <a:off x="8480584" y="4673651"/>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 3 columns">
    <p:bg>
      <p:bgPr>
        <a:blipFill>
          <a:blip r:embed="rId2">
            <a:alphaModFix/>
          </a:blip>
          <a:stretch>
            <a:fillRect/>
          </a:stretch>
        </a:blipFill>
      </p:bgPr>
    </p:bg>
    <p:spTree>
      <p:nvGrpSpPr>
        <p:cNvPr id="32" name="Shape 32"/>
        <p:cNvGrpSpPr/>
        <p:nvPr/>
      </p:nvGrpSpPr>
      <p:grpSpPr>
        <a:xfrm>
          <a:off x="0" y="0"/>
          <a:ext cx="0" cy="0"/>
          <a:chOff x="0" y="0"/>
          <a:chExt cx="0" cy="0"/>
        </a:xfrm>
      </p:grpSpPr>
      <p:pic>
        <p:nvPicPr>
          <p:cNvPr descr="paint_transparent1.png" id="33" name="Shape 33"/>
          <p:cNvPicPr preferRelativeResize="0"/>
          <p:nvPr/>
        </p:nvPicPr>
        <p:blipFill>
          <a:blip r:embed="rId3">
            <a:alphaModFix/>
          </a:blip>
          <a:stretch>
            <a:fillRect/>
          </a:stretch>
        </p:blipFill>
        <p:spPr>
          <a:xfrm>
            <a:off x="0" y="0"/>
            <a:ext cx="9144000" cy="5143500"/>
          </a:xfrm>
          <a:prstGeom prst="rect">
            <a:avLst/>
          </a:prstGeom>
          <a:noFill/>
          <a:ln>
            <a:noFill/>
          </a:ln>
        </p:spPr>
      </p:pic>
      <p:sp>
        <p:nvSpPr>
          <p:cNvPr id="34" name="Shape 34"/>
          <p:cNvSpPr txBox="1"/>
          <p:nvPr>
            <p:ph type="title"/>
          </p:nvPr>
        </p:nvSpPr>
        <p:spPr>
          <a:xfrm>
            <a:off x="457200" y="1348975"/>
            <a:ext cx="5511300" cy="857400"/>
          </a:xfrm>
          <a:prstGeom prst="rect">
            <a:avLst/>
          </a:prstGeom>
        </p:spPr>
        <p:txBody>
          <a:bodyPr anchorCtr="0" anchor="b" bIns="91425" lIns="91425" rIns="91425" wrap="square" tIns="91425"/>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p:txBody>
      </p:sp>
      <p:sp>
        <p:nvSpPr>
          <p:cNvPr id="35" name="Shape 35"/>
          <p:cNvSpPr txBox="1"/>
          <p:nvPr>
            <p:ph idx="1" type="body"/>
          </p:nvPr>
        </p:nvSpPr>
        <p:spPr>
          <a:xfrm>
            <a:off x="489775" y="2312475"/>
            <a:ext cx="1831500" cy="2613300"/>
          </a:xfrm>
          <a:prstGeom prst="rect">
            <a:avLst/>
          </a:prstGeom>
        </p:spPr>
        <p:txBody>
          <a:bodyPr anchorCtr="0" anchor="t" bIns="91425" lIns="91425" rIns="91425" wrap="square" tIns="91425"/>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6" name="Shape 36"/>
          <p:cNvSpPr txBox="1"/>
          <p:nvPr>
            <p:ph idx="2" type="body"/>
          </p:nvPr>
        </p:nvSpPr>
        <p:spPr>
          <a:xfrm>
            <a:off x="2415136" y="2312475"/>
            <a:ext cx="1831500" cy="2613300"/>
          </a:xfrm>
          <a:prstGeom prst="rect">
            <a:avLst/>
          </a:prstGeom>
        </p:spPr>
        <p:txBody>
          <a:bodyPr anchorCtr="0" anchor="t" bIns="91425" lIns="91425" rIns="91425" wrap="square" tIns="91425"/>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7" name="Shape 37"/>
          <p:cNvSpPr txBox="1"/>
          <p:nvPr>
            <p:ph idx="3" type="body"/>
          </p:nvPr>
        </p:nvSpPr>
        <p:spPr>
          <a:xfrm>
            <a:off x="4340497" y="2312475"/>
            <a:ext cx="1831500" cy="2613300"/>
          </a:xfrm>
          <a:prstGeom prst="rect">
            <a:avLst/>
          </a:prstGeom>
        </p:spPr>
        <p:txBody>
          <a:bodyPr anchorCtr="0" anchor="t" bIns="91425" lIns="91425" rIns="91425" wrap="square" tIns="91425"/>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8" name="Shape 38"/>
          <p:cNvSpPr txBox="1"/>
          <p:nvPr>
            <p:ph idx="12" type="sldNum"/>
          </p:nvPr>
        </p:nvSpPr>
        <p:spPr>
          <a:xfrm>
            <a:off x="8480584" y="4673651"/>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bg>
      <p:bgPr>
        <a:blipFill>
          <a:blip r:embed="rId2">
            <a:alphaModFix/>
          </a:blip>
          <a:stretch>
            <a:fillRect/>
          </a:stretch>
        </a:blipFill>
      </p:bgPr>
    </p:bg>
    <p:spTree>
      <p:nvGrpSpPr>
        <p:cNvPr id="39" name="Shape 39"/>
        <p:cNvGrpSpPr/>
        <p:nvPr/>
      </p:nvGrpSpPr>
      <p:grpSpPr>
        <a:xfrm>
          <a:off x="0" y="0"/>
          <a:ext cx="0" cy="0"/>
          <a:chOff x="0" y="0"/>
          <a:chExt cx="0" cy="0"/>
        </a:xfrm>
      </p:grpSpPr>
      <p:pic>
        <p:nvPicPr>
          <p:cNvPr descr="paint_transparent1.png" id="40" name="Shape 40"/>
          <p:cNvPicPr preferRelativeResize="0"/>
          <p:nvPr/>
        </p:nvPicPr>
        <p:blipFill>
          <a:blip r:embed="rId3">
            <a:alphaModFix/>
          </a:blip>
          <a:stretch>
            <a:fillRect/>
          </a:stretch>
        </p:blipFill>
        <p:spPr>
          <a:xfrm>
            <a:off x="0" y="0"/>
            <a:ext cx="9144000" cy="5143500"/>
          </a:xfrm>
          <a:prstGeom prst="rect">
            <a:avLst/>
          </a:prstGeom>
          <a:noFill/>
          <a:ln>
            <a:noFill/>
          </a:ln>
        </p:spPr>
      </p:pic>
      <p:sp>
        <p:nvSpPr>
          <p:cNvPr id="41" name="Shape 41"/>
          <p:cNvSpPr txBox="1"/>
          <p:nvPr>
            <p:ph type="title"/>
          </p:nvPr>
        </p:nvSpPr>
        <p:spPr>
          <a:xfrm>
            <a:off x="457200" y="1348975"/>
            <a:ext cx="5511300" cy="857400"/>
          </a:xfrm>
          <a:prstGeom prst="rect">
            <a:avLst/>
          </a:prstGeom>
        </p:spPr>
        <p:txBody>
          <a:bodyPr anchorCtr="0" anchor="b" bIns="91425" lIns="91425" rIns="91425" wrap="square" tIns="91425"/>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42" name="Shape 42"/>
          <p:cNvSpPr txBox="1"/>
          <p:nvPr>
            <p:ph idx="12" type="sldNum"/>
          </p:nvPr>
        </p:nvSpPr>
        <p:spPr>
          <a:xfrm>
            <a:off x="8480584" y="4673651"/>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bg>
      <p:bgPr>
        <a:blipFill>
          <a:blip r:embed="rId2">
            <a:alphaModFix/>
          </a:blip>
          <a:stretch>
            <a:fillRect/>
          </a:stretch>
        </a:blipFill>
      </p:bgPr>
    </p:bg>
    <p:spTree>
      <p:nvGrpSpPr>
        <p:cNvPr id="43" name="Shape 43"/>
        <p:cNvGrpSpPr/>
        <p:nvPr/>
      </p:nvGrpSpPr>
      <p:grpSpPr>
        <a:xfrm>
          <a:off x="0" y="0"/>
          <a:ext cx="0" cy="0"/>
          <a:chOff x="0" y="0"/>
          <a:chExt cx="0" cy="0"/>
        </a:xfrm>
      </p:grpSpPr>
      <p:pic>
        <p:nvPicPr>
          <p:cNvPr descr="paint_transparent1.png" id="44" name="Shape 44"/>
          <p:cNvPicPr preferRelativeResize="0"/>
          <p:nvPr/>
        </p:nvPicPr>
        <p:blipFill>
          <a:blip r:embed="rId3">
            <a:alphaModFix/>
          </a:blip>
          <a:stretch>
            <a:fillRect/>
          </a:stretch>
        </p:blipFill>
        <p:spPr>
          <a:xfrm>
            <a:off x="0" y="0"/>
            <a:ext cx="9144000" cy="5143500"/>
          </a:xfrm>
          <a:prstGeom prst="rect">
            <a:avLst/>
          </a:prstGeom>
          <a:noFill/>
          <a:ln>
            <a:noFill/>
          </a:ln>
        </p:spPr>
      </p:pic>
      <p:sp>
        <p:nvSpPr>
          <p:cNvPr id="45" name="Shape 45"/>
          <p:cNvSpPr txBox="1"/>
          <p:nvPr>
            <p:ph idx="1" type="body"/>
          </p:nvPr>
        </p:nvSpPr>
        <p:spPr>
          <a:xfrm>
            <a:off x="457200" y="4406309"/>
            <a:ext cx="8229600" cy="519600"/>
          </a:xfrm>
          <a:prstGeom prst="rect">
            <a:avLst/>
          </a:prstGeom>
        </p:spPr>
        <p:txBody>
          <a:bodyPr anchorCtr="0" anchor="t" bIns="91425" lIns="91425" rIns="91425" wrap="square" tIns="91425"/>
          <a:lstStyle>
            <a:lvl1pPr indent="-228600" lvl="0" marL="457200">
              <a:spcBef>
                <a:spcPts val="360"/>
              </a:spcBef>
              <a:spcAft>
                <a:spcPts val="0"/>
              </a:spcAft>
              <a:buSzPts val="1400"/>
              <a:buNone/>
              <a:defRPr sz="1400"/>
            </a:lvl1pPr>
          </a:lstStyle>
          <a:p/>
        </p:txBody>
      </p:sp>
      <p:sp>
        <p:nvSpPr>
          <p:cNvPr id="46" name="Shape 46"/>
          <p:cNvSpPr txBox="1"/>
          <p:nvPr>
            <p:ph idx="12" type="sldNum"/>
          </p:nvPr>
        </p:nvSpPr>
        <p:spPr>
          <a:xfrm>
            <a:off x="8480584" y="4673651"/>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circle">
    <p:bg>
      <p:bgPr>
        <a:blipFill>
          <a:blip r:embed="rId2">
            <a:alphaModFix/>
          </a:blip>
          <a:stretch>
            <a:fillRect/>
          </a:stretch>
        </a:blipFill>
      </p:bgPr>
    </p:bg>
    <p:spTree>
      <p:nvGrpSpPr>
        <p:cNvPr id="47" name="Shape 47"/>
        <p:cNvGrpSpPr/>
        <p:nvPr/>
      </p:nvGrpSpPr>
      <p:grpSpPr>
        <a:xfrm>
          <a:off x="0" y="0"/>
          <a:ext cx="0" cy="0"/>
          <a:chOff x="0" y="0"/>
          <a:chExt cx="0" cy="0"/>
        </a:xfrm>
      </p:grpSpPr>
      <p:pic>
        <p:nvPicPr>
          <p:cNvPr descr="paint_transparent4.png" id="48" name="Shape 48"/>
          <p:cNvPicPr preferRelativeResize="0"/>
          <p:nvPr/>
        </p:nvPicPr>
        <p:blipFill>
          <a:blip r:embed="rId3">
            <a:alphaModFix/>
          </a:blip>
          <a:stretch>
            <a:fillRect/>
          </a:stretch>
        </p:blipFill>
        <p:spPr>
          <a:xfrm>
            <a:off x="0" y="0"/>
            <a:ext cx="9144000" cy="5143513"/>
          </a:xfrm>
          <a:prstGeom prst="rect">
            <a:avLst/>
          </a:prstGeom>
          <a:noFill/>
          <a:ln>
            <a:noFill/>
          </a:ln>
        </p:spPr>
      </p:pic>
      <p:sp>
        <p:nvSpPr>
          <p:cNvPr id="49" name="Shape 49"/>
          <p:cNvSpPr txBox="1"/>
          <p:nvPr>
            <p:ph idx="12" type="sldNum"/>
          </p:nvPr>
        </p:nvSpPr>
        <p:spPr>
          <a:xfrm>
            <a:off x="4297650" y="4673651"/>
            <a:ext cx="548700" cy="393600"/>
          </a:xfrm>
          <a:prstGeom prst="rect">
            <a:avLst/>
          </a:prstGeom>
        </p:spPr>
        <p:txBody>
          <a:bodyPr anchorCtr="0" anchor="ctr" bIns="91425" lIns="91425" rIns="91425" wrap="square" tIns="91425">
            <a:noAutofit/>
          </a:bodyPr>
          <a:lstStyle/>
          <a:p>
            <a:pPr indent="0" lvl="0" mar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rgbClr val="CCCCCC"/>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1348975"/>
            <a:ext cx="5511300" cy="857400"/>
          </a:xfrm>
          <a:prstGeom prst="rect">
            <a:avLst/>
          </a:prstGeom>
          <a:noFill/>
          <a:ln>
            <a:noFill/>
          </a:ln>
        </p:spPr>
        <p:txBody>
          <a:bodyPr anchorCtr="0" anchor="b" bIns="91425" lIns="91425" rIns="91425" wrap="square" tIns="91425"/>
          <a:lstStyle>
            <a:lvl1pPr lv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1pPr>
            <a:lvl2pPr lvl="1">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2pPr>
            <a:lvl3pPr lvl="2">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3pPr>
            <a:lvl4pPr lvl="3">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4pPr>
            <a:lvl5pPr lvl="4">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5pPr>
            <a:lvl6pPr lvl="5">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6pPr>
            <a:lvl7pPr lvl="6">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7pPr>
            <a:lvl8pPr lvl="7">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8pPr>
            <a:lvl9pPr lvl="8">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9pPr>
          </a:lstStyle>
          <a:p/>
        </p:txBody>
      </p:sp>
      <p:sp>
        <p:nvSpPr>
          <p:cNvPr id="7" name="Shape 7"/>
          <p:cNvSpPr txBox="1"/>
          <p:nvPr>
            <p:ph idx="1" type="body"/>
          </p:nvPr>
        </p:nvSpPr>
        <p:spPr>
          <a:xfrm>
            <a:off x="457200" y="2244400"/>
            <a:ext cx="5511300" cy="2605200"/>
          </a:xfrm>
          <a:prstGeom prst="rect">
            <a:avLst/>
          </a:prstGeom>
          <a:noFill/>
          <a:ln>
            <a:noFill/>
          </a:ln>
        </p:spPr>
        <p:txBody>
          <a:bodyPr anchorCtr="0" anchor="t" bIns="91425" lIns="91425" rIns="91425" wrap="square" tIns="91425"/>
          <a:lstStyle>
            <a:lvl1pPr indent="-342900" lvl="0" marL="457200">
              <a:spcBef>
                <a:spcPts val="60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1pPr>
            <a:lvl2pPr indent="-342900" lvl="1" marL="9144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2pPr>
            <a:lvl3pPr indent="-342900" lvl="2" marL="13716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3pPr>
            <a:lvl4pPr indent="-342900" lvl="3" marL="18288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4pPr>
            <a:lvl5pPr indent="-342900" lvl="4" marL="22860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5pPr>
            <a:lvl6pPr indent="-342900" lvl="5" marL="27432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6pPr>
            <a:lvl7pPr indent="-342900" lvl="6" marL="32004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7pPr>
            <a:lvl8pPr indent="-342900" lvl="7" marL="36576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8pPr>
            <a:lvl9pPr indent="-342900" lvl="8" marL="41148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9pPr>
          </a:lstStyle>
          <a:p/>
        </p:txBody>
      </p:sp>
      <p:sp>
        <p:nvSpPr>
          <p:cNvPr id="8" name="Shape 8"/>
          <p:cNvSpPr txBox="1"/>
          <p:nvPr>
            <p:ph idx="12" type="sldNum"/>
          </p:nvPr>
        </p:nvSpPr>
        <p:spPr>
          <a:xfrm>
            <a:off x="8480584" y="4673651"/>
            <a:ext cx="548700" cy="393600"/>
          </a:xfrm>
          <a:prstGeom prst="rect">
            <a:avLst/>
          </a:prstGeom>
          <a:noFill/>
          <a:ln>
            <a:noFill/>
          </a:ln>
        </p:spPr>
        <p:txBody>
          <a:bodyPr anchorCtr="0" anchor="ctr" bIns="91425" lIns="91425" rIns="91425" wrap="square" tIns="91425">
            <a:noAutofit/>
          </a:bodyPr>
          <a:lstStyle/>
          <a:p>
            <a:pPr indent="0" lvl="0" marL="0" algn="r">
              <a:spcBef>
                <a:spcPts val="0"/>
              </a:spcBef>
              <a:spcAft>
                <a:spcPts val="0"/>
              </a:spcAft>
              <a:buNone/>
            </a:pPr>
            <a:fld id="{00000000-1234-1234-1234-123412341234}" type="slidenum">
              <a:rPr lang="en" sz="1800">
                <a:solidFill>
                  <a:srgbClr val="FFFFFF"/>
                </a:solidFill>
                <a:latin typeface="Lato Light"/>
                <a:ea typeface="Lato Light"/>
                <a:cs typeface="Lato Light"/>
                <a:sym typeface="Lato Light"/>
              </a:rPr>
              <a:t>‹#›</a:t>
            </a:fld>
            <a:endParaRPr sz="1800">
              <a:solidFill>
                <a:srgbClr val="FFFFFF"/>
              </a:solidFill>
              <a:latin typeface="Lato Light"/>
              <a:ea typeface="Lato Light"/>
              <a:cs typeface="Lato Light"/>
              <a:sym typeface="Lato Light"/>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9.jpg"/><Relationship Id="rId4" Type="http://schemas.openxmlformats.org/officeDocument/2006/relationships/hyperlink" Target="http://www.youtube.com/watch?v=opNiKBP7hQo" TargetMode="External"/><Relationship Id="rId5"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Shape 60"/>
          <p:cNvSpPr txBox="1"/>
          <p:nvPr>
            <p:ph type="ctrTitle"/>
          </p:nvPr>
        </p:nvSpPr>
        <p:spPr>
          <a:xfrm>
            <a:off x="3208125" y="3287225"/>
            <a:ext cx="5250300" cy="1159800"/>
          </a:xfrm>
          <a:prstGeom prst="rect">
            <a:avLst/>
          </a:prstGeom>
        </p:spPr>
        <p:txBody>
          <a:bodyPr anchorCtr="0" anchor="b" bIns="91425" lIns="91425" rIns="91425" wrap="square" tIns="91425">
            <a:noAutofit/>
          </a:bodyPr>
          <a:lstStyle/>
          <a:p>
            <a:pPr indent="0" lvl="0" marL="0" algn="l">
              <a:spcBef>
                <a:spcPts val="0"/>
              </a:spcBef>
              <a:spcAft>
                <a:spcPts val="0"/>
              </a:spcAft>
              <a:buNone/>
            </a:pPr>
            <a:r>
              <a:rPr b="1" lang="en">
                <a:latin typeface="Lato"/>
                <a:ea typeface="Lato"/>
                <a:cs typeface="Lato"/>
                <a:sym typeface="Lato"/>
              </a:rPr>
              <a:t>Business Pitches</a:t>
            </a:r>
            <a:endParaRPr b="1">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Shape 119"/>
          <p:cNvSpPr txBox="1"/>
          <p:nvPr>
            <p:ph type="title"/>
          </p:nvPr>
        </p:nvSpPr>
        <p:spPr>
          <a:xfrm>
            <a:off x="574575" y="2143050"/>
            <a:ext cx="5511300" cy="857400"/>
          </a:xfrm>
          <a:prstGeom prst="rect">
            <a:avLst/>
          </a:prstGeom>
        </p:spPr>
        <p:txBody>
          <a:bodyPr anchorCtr="0" anchor="b" bIns="91425" lIns="91425" rIns="91425" wrap="square" tIns="91425">
            <a:noAutofit/>
          </a:bodyPr>
          <a:lstStyle/>
          <a:p>
            <a:pPr indent="0" lvl="0" marL="0">
              <a:spcBef>
                <a:spcPts val="0"/>
              </a:spcBef>
              <a:spcAft>
                <a:spcPts val="0"/>
              </a:spcAft>
              <a:buNone/>
            </a:pPr>
            <a:r>
              <a:rPr lang="en"/>
              <a:t>Time to make your own pitches!</a:t>
            </a:r>
            <a:endParaRPr/>
          </a:p>
        </p:txBody>
      </p:sp>
      <p:sp>
        <p:nvSpPr>
          <p:cNvPr id="120" name="Shape 120"/>
          <p:cNvSpPr txBox="1"/>
          <p:nvPr>
            <p:ph idx="12" type="sldNum"/>
          </p:nvPr>
        </p:nvSpPr>
        <p:spPr>
          <a:xfrm>
            <a:off x="8480584" y="4673651"/>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Shape 65"/>
          <p:cNvSpPr txBox="1"/>
          <p:nvPr>
            <p:ph type="ctrTitle"/>
          </p:nvPr>
        </p:nvSpPr>
        <p:spPr>
          <a:xfrm>
            <a:off x="685800" y="2878750"/>
            <a:ext cx="3914700" cy="1159800"/>
          </a:xfrm>
          <a:prstGeom prst="rect">
            <a:avLst/>
          </a:prstGeom>
        </p:spPr>
        <p:txBody>
          <a:bodyPr anchorCtr="0" anchor="b" bIns="91425" lIns="91425" rIns="91425" wrap="square" tIns="91425">
            <a:noAutofit/>
          </a:bodyPr>
          <a:lstStyle/>
          <a:p>
            <a:pPr indent="0" lvl="0" marL="0" rtl="0">
              <a:spcBef>
                <a:spcPts val="0"/>
              </a:spcBef>
              <a:spcAft>
                <a:spcPts val="0"/>
              </a:spcAft>
              <a:buNone/>
            </a:pPr>
            <a:r>
              <a:rPr lang="en">
                <a:solidFill>
                  <a:srgbClr val="1155CC"/>
                </a:solidFill>
              </a:rPr>
              <a:t>1.</a:t>
            </a:r>
            <a:endParaRPr>
              <a:solidFill>
                <a:srgbClr val="1155CC"/>
              </a:solidFill>
            </a:endParaRPr>
          </a:p>
          <a:p>
            <a:pPr indent="0" lvl="0" marL="0" rtl="0">
              <a:spcBef>
                <a:spcPts val="0"/>
              </a:spcBef>
              <a:spcAft>
                <a:spcPts val="0"/>
              </a:spcAft>
              <a:buNone/>
            </a:pPr>
            <a:r>
              <a:rPr lang="en"/>
              <a:t>What is a pitch?</a:t>
            </a:r>
            <a:endParaRPr/>
          </a:p>
        </p:txBody>
      </p:sp>
      <p:sp>
        <p:nvSpPr>
          <p:cNvPr id="66" name="Shape 66"/>
          <p:cNvSpPr txBox="1"/>
          <p:nvPr>
            <p:ph idx="4294967295" type="sldNum"/>
          </p:nvPr>
        </p:nvSpPr>
        <p:spPr>
          <a:xfrm>
            <a:off x="8480584" y="4673651"/>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Shape 71"/>
          <p:cNvSpPr txBox="1"/>
          <p:nvPr>
            <p:ph idx="1" type="body"/>
          </p:nvPr>
        </p:nvSpPr>
        <p:spPr>
          <a:xfrm>
            <a:off x="2483350" y="836125"/>
            <a:ext cx="4177200" cy="3471300"/>
          </a:xfrm>
          <a:prstGeom prst="rect">
            <a:avLst/>
          </a:prstGeom>
        </p:spPr>
        <p:txBody>
          <a:bodyPr anchorCtr="0" anchor="ctr" bIns="91425" lIns="91425" rIns="91425" wrap="square" tIns="91425">
            <a:noAutofit/>
          </a:bodyPr>
          <a:lstStyle/>
          <a:p>
            <a:pPr indent="0" lvl="0" marL="0">
              <a:spcBef>
                <a:spcPts val="600"/>
              </a:spcBef>
              <a:spcAft>
                <a:spcPts val="0"/>
              </a:spcAft>
              <a:buNone/>
            </a:pPr>
            <a:r>
              <a:rPr lang="en"/>
              <a:t>“A presentation by one or more people to an investor or a group of investors”</a:t>
            </a:r>
            <a:endParaRPr/>
          </a:p>
        </p:txBody>
      </p:sp>
      <p:sp>
        <p:nvSpPr>
          <p:cNvPr id="72" name="Shape 72"/>
          <p:cNvSpPr txBox="1"/>
          <p:nvPr>
            <p:ph idx="12" type="sldNum"/>
          </p:nvPr>
        </p:nvSpPr>
        <p:spPr>
          <a:xfrm>
            <a:off x="4297650" y="4673651"/>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Shape 77"/>
          <p:cNvSpPr txBox="1"/>
          <p:nvPr>
            <p:ph type="title"/>
          </p:nvPr>
        </p:nvSpPr>
        <p:spPr>
          <a:xfrm>
            <a:off x="457200" y="1348975"/>
            <a:ext cx="5511300" cy="857400"/>
          </a:xfrm>
          <a:prstGeom prst="rect">
            <a:avLst/>
          </a:prstGeom>
        </p:spPr>
        <p:txBody>
          <a:bodyPr anchorCtr="0" anchor="b" bIns="91425" lIns="91425" rIns="91425" wrap="square" tIns="91425">
            <a:noAutofit/>
          </a:bodyPr>
          <a:lstStyle/>
          <a:p>
            <a:pPr indent="0" lvl="0" marL="0">
              <a:spcBef>
                <a:spcPts val="0"/>
              </a:spcBef>
              <a:spcAft>
                <a:spcPts val="0"/>
              </a:spcAft>
              <a:buNone/>
            </a:pPr>
            <a:r>
              <a:rPr lang="en"/>
              <a:t>Why are they important?</a:t>
            </a:r>
            <a:endParaRPr/>
          </a:p>
        </p:txBody>
      </p:sp>
      <p:sp>
        <p:nvSpPr>
          <p:cNvPr id="78" name="Shape 78"/>
          <p:cNvSpPr txBox="1"/>
          <p:nvPr>
            <p:ph idx="1" type="body"/>
          </p:nvPr>
        </p:nvSpPr>
        <p:spPr>
          <a:xfrm>
            <a:off x="457200" y="2244400"/>
            <a:ext cx="5511300" cy="2605200"/>
          </a:xfrm>
          <a:prstGeom prst="rect">
            <a:avLst/>
          </a:prstGeom>
        </p:spPr>
        <p:txBody>
          <a:bodyPr anchorCtr="0" anchor="t" bIns="91425" lIns="91425" rIns="91425" wrap="square" tIns="91425">
            <a:noAutofit/>
          </a:bodyPr>
          <a:lstStyle/>
          <a:p>
            <a:pPr indent="-342900" lvl="0" marL="457200" rtl="0">
              <a:spcBef>
                <a:spcPts val="600"/>
              </a:spcBef>
              <a:spcAft>
                <a:spcPts val="0"/>
              </a:spcAft>
              <a:buSzPts val="1800"/>
              <a:buChar char="×"/>
            </a:pPr>
            <a:r>
              <a:rPr lang="en"/>
              <a:t>Easy to use</a:t>
            </a:r>
            <a:endParaRPr/>
          </a:p>
          <a:p>
            <a:pPr indent="-342900" lvl="0" marL="457200" rtl="0">
              <a:spcBef>
                <a:spcPts val="0"/>
              </a:spcBef>
              <a:spcAft>
                <a:spcPts val="0"/>
              </a:spcAft>
              <a:buSzPts val="1800"/>
              <a:buChar char="×"/>
            </a:pPr>
            <a:r>
              <a:rPr lang="en"/>
              <a:t>Gives right impression for business</a:t>
            </a:r>
            <a:endParaRPr/>
          </a:p>
          <a:p>
            <a:pPr indent="-342900" lvl="0" marL="457200" rtl="0">
              <a:spcBef>
                <a:spcPts val="0"/>
              </a:spcBef>
              <a:spcAft>
                <a:spcPts val="0"/>
              </a:spcAft>
              <a:buSzPts val="1800"/>
              <a:buChar char="×"/>
            </a:pPr>
            <a:r>
              <a:rPr lang="en"/>
              <a:t>Motivates investors</a:t>
            </a:r>
            <a:endParaRPr/>
          </a:p>
          <a:p>
            <a:pPr indent="0" lvl="0" marL="0">
              <a:spcBef>
                <a:spcPts val="600"/>
              </a:spcBef>
              <a:spcAft>
                <a:spcPts val="0"/>
              </a:spcAft>
              <a:buNone/>
            </a:pPr>
            <a:r>
              <a:t/>
            </a:r>
            <a:endParaRPr/>
          </a:p>
        </p:txBody>
      </p:sp>
      <p:sp>
        <p:nvSpPr>
          <p:cNvPr id="79" name="Shape 79"/>
          <p:cNvSpPr txBox="1"/>
          <p:nvPr>
            <p:ph idx="12" type="sldNum"/>
          </p:nvPr>
        </p:nvSpPr>
        <p:spPr>
          <a:xfrm>
            <a:off x="8480584" y="4673651"/>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Shape 84"/>
          <p:cNvSpPr txBox="1"/>
          <p:nvPr>
            <p:ph idx="4294967295" type="subTitle"/>
          </p:nvPr>
        </p:nvSpPr>
        <p:spPr>
          <a:xfrm>
            <a:off x="2617138" y="2910005"/>
            <a:ext cx="4094400" cy="784800"/>
          </a:xfrm>
          <a:prstGeom prst="rect">
            <a:avLst/>
          </a:prstGeom>
        </p:spPr>
        <p:txBody>
          <a:bodyPr anchorCtr="0" anchor="t" bIns="91425" lIns="91425" rIns="91425" wrap="square" tIns="91425">
            <a:noAutofit/>
          </a:bodyPr>
          <a:lstStyle/>
          <a:p>
            <a:pPr indent="0" lvl="0" marL="0" rtl="0" algn="ctr">
              <a:spcBef>
                <a:spcPts val="600"/>
              </a:spcBef>
              <a:spcAft>
                <a:spcPts val="0"/>
              </a:spcAft>
              <a:buNone/>
            </a:pPr>
            <a:r>
              <a:rPr lang="en" sz="3600">
                <a:solidFill>
                  <a:srgbClr val="FFFFFF"/>
                </a:solidFill>
              </a:rPr>
              <a:t>THE PERFECT PITCH</a:t>
            </a:r>
            <a:endParaRPr sz="3600">
              <a:solidFill>
                <a:srgbClr val="FFFFFF"/>
              </a:solidFill>
            </a:endParaRPr>
          </a:p>
        </p:txBody>
      </p:sp>
      <p:sp>
        <p:nvSpPr>
          <p:cNvPr id="85" name="Shape 85"/>
          <p:cNvSpPr/>
          <p:nvPr/>
        </p:nvSpPr>
        <p:spPr>
          <a:xfrm>
            <a:off x="4752245" y="839202"/>
            <a:ext cx="1343513" cy="1361401"/>
          </a:xfrm>
          <a:custGeom>
            <a:pathLst>
              <a:path extrusionOk="0" h="16668" w="16449">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FFFFFF"/>
          </a:solidFill>
          <a:ln>
            <a:noFill/>
          </a:ln>
        </p:spPr>
        <p:txBody>
          <a:bodyPr anchorCtr="0" anchor="ctr" bIns="91425" lIns="91425" rIns="91425" wrap="square" tIns="91425">
            <a:noAutofit/>
          </a:bodyPr>
          <a:lstStyle/>
          <a:p>
            <a:pPr indent="0" lvl="0" marL="0" rtl="0">
              <a:spcBef>
                <a:spcPts val="0"/>
              </a:spcBef>
              <a:spcAft>
                <a:spcPts val="0"/>
              </a:spcAft>
              <a:buNone/>
            </a:pPr>
            <a:r>
              <a:t/>
            </a:r>
            <a:endParaRPr>
              <a:solidFill>
                <a:srgbClr val="6D9EEB"/>
              </a:solidFill>
            </a:endParaRPr>
          </a:p>
        </p:txBody>
      </p:sp>
      <p:sp>
        <p:nvSpPr>
          <p:cNvPr id="86" name="Shape 86"/>
          <p:cNvSpPr/>
          <p:nvPr/>
        </p:nvSpPr>
        <p:spPr>
          <a:xfrm rot="1472949">
            <a:off x="3530682" y="1518930"/>
            <a:ext cx="785493" cy="765157"/>
          </a:xfrm>
          <a:custGeom>
            <a:pathLst>
              <a:path extrusionOk="0" h="18250" w="18737">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FFFFFF"/>
          </a:solidFill>
          <a:ln>
            <a:noFill/>
          </a:ln>
        </p:spPr>
        <p:txBody>
          <a:bodyPr anchorCtr="0" anchor="ctr" bIns="91425" lIns="91425" rIns="91425" wrap="square" tIns="91425">
            <a:noAutofit/>
          </a:bodyPr>
          <a:lstStyle/>
          <a:p>
            <a:pPr indent="0" lvl="0" marL="0" rtl="0">
              <a:spcBef>
                <a:spcPts val="0"/>
              </a:spcBef>
              <a:spcAft>
                <a:spcPts val="0"/>
              </a:spcAft>
              <a:buNone/>
            </a:pPr>
            <a:r>
              <a:t/>
            </a:r>
            <a:endParaRPr>
              <a:solidFill>
                <a:srgbClr val="6D9EEB"/>
              </a:solidFill>
            </a:endParaRPr>
          </a:p>
        </p:txBody>
      </p:sp>
      <p:sp>
        <p:nvSpPr>
          <p:cNvPr id="87" name="Shape 87"/>
          <p:cNvSpPr/>
          <p:nvPr/>
        </p:nvSpPr>
        <p:spPr>
          <a:xfrm>
            <a:off x="4492396" y="709100"/>
            <a:ext cx="343890" cy="334173"/>
          </a:xfrm>
          <a:custGeom>
            <a:pathLst>
              <a:path extrusionOk="0" h="15063" w="15501">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FFFF"/>
          </a:solidFill>
          <a:ln>
            <a:noFill/>
          </a:ln>
        </p:spPr>
        <p:txBody>
          <a:bodyPr anchorCtr="0" anchor="ctr" bIns="91425" lIns="91425" rIns="91425" wrap="square" tIns="91425">
            <a:noAutofit/>
          </a:bodyPr>
          <a:lstStyle/>
          <a:p>
            <a:pPr indent="0" lvl="0" marL="0" rtl="0">
              <a:spcBef>
                <a:spcPts val="0"/>
              </a:spcBef>
              <a:spcAft>
                <a:spcPts val="0"/>
              </a:spcAft>
              <a:buNone/>
            </a:pPr>
            <a:r>
              <a:t/>
            </a:r>
            <a:endParaRPr>
              <a:solidFill>
                <a:srgbClr val="6D9EEB"/>
              </a:solidFill>
            </a:endParaRPr>
          </a:p>
        </p:txBody>
      </p:sp>
      <p:sp>
        <p:nvSpPr>
          <p:cNvPr id="88" name="Shape 88"/>
          <p:cNvSpPr/>
          <p:nvPr/>
        </p:nvSpPr>
        <p:spPr>
          <a:xfrm rot="2487341">
            <a:off x="4271227" y="2225434"/>
            <a:ext cx="244676" cy="237762"/>
          </a:xfrm>
          <a:custGeom>
            <a:pathLst>
              <a:path extrusionOk="0" h="15063" w="15501">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FFFF"/>
          </a:solidFill>
          <a:ln>
            <a:noFill/>
          </a:ln>
        </p:spPr>
        <p:txBody>
          <a:bodyPr anchorCtr="0" anchor="ctr" bIns="91425" lIns="91425" rIns="91425" wrap="square" tIns="91425">
            <a:noAutofit/>
          </a:bodyPr>
          <a:lstStyle/>
          <a:p>
            <a:pPr indent="0" lvl="0" marL="0" rtl="0">
              <a:spcBef>
                <a:spcPts val="0"/>
              </a:spcBef>
              <a:spcAft>
                <a:spcPts val="0"/>
              </a:spcAft>
              <a:buNone/>
            </a:pPr>
            <a:r>
              <a:t/>
            </a:r>
            <a:endParaRPr>
              <a:solidFill>
                <a:srgbClr val="6D9EEB"/>
              </a:solidFill>
            </a:endParaRPr>
          </a:p>
        </p:txBody>
      </p:sp>
      <p:sp>
        <p:nvSpPr>
          <p:cNvPr id="89" name="Shape 89"/>
          <p:cNvSpPr txBox="1"/>
          <p:nvPr>
            <p:ph idx="12" type="sldNum"/>
          </p:nvPr>
        </p:nvSpPr>
        <p:spPr>
          <a:xfrm>
            <a:off x="4297650" y="4673651"/>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Shape 94"/>
          <p:cNvSpPr txBox="1"/>
          <p:nvPr>
            <p:ph idx="4294967295" type="subTitle"/>
          </p:nvPr>
        </p:nvSpPr>
        <p:spPr>
          <a:xfrm>
            <a:off x="2585113" y="1693505"/>
            <a:ext cx="4094400" cy="784800"/>
          </a:xfrm>
          <a:prstGeom prst="rect">
            <a:avLst/>
          </a:prstGeom>
        </p:spPr>
        <p:txBody>
          <a:bodyPr anchorCtr="0" anchor="t" bIns="91425" lIns="91425" rIns="91425" wrap="square" tIns="91425">
            <a:noAutofit/>
          </a:bodyPr>
          <a:lstStyle/>
          <a:p>
            <a:pPr indent="0" lvl="0" marL="0" rtl="0" algn="ctr">
              <a:spcBef>
                <a:spcPts val="600"/>
              </a:spcBef>
              <a:spcAft>
                <a:spcPts val="0"/>
              </a:spcAft>
              <a:buNone/>
            </a:pPr>
            <a:r>
              <a:rPr lang="en" sz="4800">
                <a:solidFill>
                  <a:srgbClr val="FFFFFF"/>
                </a:solidFill>
              </a:rPr>
              <a:t>Less is always more</a:t>
            </a:r>
            <a:endParaRPr sz="4800">
              <a:solidFill>
                <a:srgbClr val="FFFFFF"/>
              </a:solidFill>
            </a:endParaRPr>
          </a:p>
        </p:txBody>
      </p:sp>
      <p:sp>
        <p:nvSpPr>
          <p:cNvPr id="95" name="Shape 95"/>
          <p:cNvSpPr txBox="1"/>
          <p:nvPr>
            <p:ph idx="12" type="sldNum"/>
          </p:nvPr>
        </p:nvSpPr>
        <p:spPr>
          <a:xfrm>
            <a:off x="4297650" y="4673651"/>
            <a:ext cx="548700" cy="393600"/>
          </a:xfrm>
          <a:prstGeom prst="rect">
            <a:avLst/>
          </a:prstGeom>
        </p:spPr>
        <p:txBody>
          <a:bodyPr anchorCtr="0" anchor="ctr" bIns="91425" lIns="91425"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Shape 100"/>
          <p:cNvSpPr txBox="1"/>
          <p:nvPr>
            <p:ph idx="4294967295" type="subTitle"/>
          </p:nvPr>
        </p:nvSpPr>
        <p:spPr>
          <a:xfrm>
            <a:off x="2585138" y="477005"/>
            <a:ext cx="4094400" cy="784800"/>
          </a:xfrm>
          <a:prstGeom prst="rect">
            <a:avLst/>
          </a:prstGeom>
        </p:spPr>
        <p:txBody>
          <a:bodyPr anchorCtr="0" anchor="t" bIns="91425" lIns="91425" rIns="91425" wrap="square" tIns="91425">
            <a:noAutofit/>
          </a:bodyPr>
          <a:lstStyle/>
          <a:p>
            <a:pPr indent="0" lvl="0" marL="0" rtl="0" algn="ctr">
              <a:spcBef>
                <a:spcPts val="600"/>
              </a:spcBef>
              <a:spcAft>
                <a:spcPts val="0"/>
              </a:spcAft>
              <a:buNone/>
            </a:pPr>
            <a:r>
              <a:rPr lang="en" sz="4800">
                <a:solidFill>
                  <a:schemeClr val="lt1"/>
                </a:solidFill>
              </a:rPr>
              <a:t>Never hypothesize. execute, execute, execute.</a:t>
            </a:r>
            <a:endParaRPr sz="4800">
              <a:solidFill>
                <a:schemeClr val="lt1"/>
              </a:solidFill>
            </a:endParaRPr>
          </a:p>
        </p:txBody>
      </p:sp>
      <p:sp>
        <p:nvSpPr>
          <p:cNvPr id="101" name="Shape 101"/>
          <p:cNvSpPr txBox="1"/>
          <p:nvPr>
            <p:ph idx="12" type="sldNum"/>
          </p:nvPr>
        </p:nvSpPr>
        <p:spPr>
          <a:xfrm>
            <a:off x="4297650" y="4673651"/>
            <a:ext cx="548700" cy="393600"/>
          </a:xfrm>
          <a:prstGeom prst="rect">
            <a:avLst/>
          </a:prstGeom>
        </p:spPr>
        <p:txBody>
          <a:bodyPr anchorCtr="0" anchor="ctr" bIns="91425" lIns="91425"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Shape 106"/>
          <p:cNvSpPr txBox="1"/>
          <p:nvPr>
            <p:ph idx="4294967295" type="subTitle"/>
          </p:nvPr>
        </p:nvSpPr>
        <p:spPr>
          <a:xfrm>
            <a:off x="2627788" y="647705"/>
            <a:ext cx="4094400" cy="784800"/>
          </a:xfrm>
          <a:prstGeom prst="rect">
            <a:avLst/>
          </a:prstGeom>
        </p:spPr>
        <p:txBody>
          <a:bodyPr anchorCtr="0" anchor="t" bIns="91425" lIns="91425" rIns="91425" wrap="square" tIns="91425">
            <a:noAutofit/>
          </a:bodyPr>
          <a:lstStyle/>
          <a:p>
            <a:pPr indent="0" lvl="0" marL="0" rtl="0" algn="ctr">
              <a:spcBef>
                <a:spcPts val="600"/>
              </a:spcBef>
              <a:spcAft>
                <a:spcPts val="0"/>
              </a:spcAft>
              <a:buNone/>
            </a:pPr>
            <a:r>
              <a:rPr lang="en" sz="4800">
                <a:solidFill>
                  <a:schemeClr val="lt1"/>
                </a:solidFill>
              </a:rPr>
              <a:t>Choose not to be the smartest person in the room.</a:t>
            </a:r>
            <a:endParaRPr sz="4800">
              <a:solidFill>
                <a:schemeClr val="lt1"/>
              </a:solidFill>
            </a:endParaRPr>
          </a:p>
        </p:txBody>
      </p:sp>
      <p:sp>
        <p:nvSpPr>
          <p:cNvPr id="107" name="Shape 107"/>
          <p:cNvSpPr txBox="1"/>
          <p:nvPr>
            <p:ph idx="12" type="sldNum"/>
          </p:nvPr>
        </p:nvSpPr>
        <p:spPr>
          <a:xfrm>
            <a:off x="4297650" y="4673651"/>
            <a:ext cx="548700" cy="393600"/>
          </a:xfrm>
          <a:prstGeom prst="rect">
            <a:avLst/>
          </a:prstGeom>
        </p:spPr>
        <p:txBody>
          <a:bodyPr anchorCtr="0" anchor="ctr" bIns="91425" lIns="91425"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1" name="Shape 111"/>
        <p:cNvGrpSpPr/>
        <p:nvPr/>
      </p:nvGrpSpPr>
      <p:grpSpPr>
        <a:xfrm>
          <a:off x="0" y="0"/>
          <a:ext cx="0" cy="0"/>
          <a:chOff x="0" y="0"/>
          <a:chExt cx="0" cy="0"/>
        </a:xfrm>
      </p:grpSpPr>
      <p:sp>
        <p:nvSpPr>
          <p:cNvPr id="112" name="Shape 112"/>
          <p:cNvSpPr txBox="1"/>
          <p:nvPr>
            <p:ph idx="4294967295" type="subTitle"/>
          </p:nvPr>
        </p:nvSpPr>
        <p:spPr>
          <a:xfrm>
            <a:off x="2140050" y="450405"/>
            <a:ext cx="4863900" cy="784800"/>
          </a:xfrm>
          <a:prstGeom prst="rect">
            <a:avLst/>
          </a:prstGeom>
        </p:spPr>
        <p:txBody>
          <a:bodyPr anchorCtr="0" anchor="t" bIns="91425" lIns="91425" rIns="91425" wrap="square" tIns="91425">
            <a:noAutofit/>
          </a:bodyPr>
          <a:lstStyle/>
          <a:p>
            <a:pPr indent="0" lvl="0" marL="0" rtl="0" algn="ctr">
              <a:spcBef>
                <a:spcPts val="600"/>
              </a:spcBef>
              <a:spcAft>
                <a:spcPts val="0"/>
              </a:spcAft>
              <a:buNone/>
            </a:pPr>
            <a:r>
              <a:rPr lang="en" sz="3600">
                <a:solidFill>
                  <a:srgbClr val="FFFFFF"/>
                </a:solidFill>
              </a:rPr>
              <a:t>Shark tank pitch</a:t>
            </a:r>
            <a:endParaRPr sz="3600">
              <a:solidFill>
                <a:srgbClr val="FFFFFF"/>
              </a:solidFill>
            </a:endParaRPr>
          </a:p>
        </p:txBody>
      </p:sp>
      <p:sp>
        <p:nvSpPr>
          <p:cNvPr id="113" name="Shape 113"/>
          <p:cNvSpPr txBox="1"/>
          <p:nvPr>
            <p:ph idx="12" type="sldNum"/>
          </p:nvPr>
        </p:nvSpPr>
        <p:spPr>
          <a:xfrm>
            <a:off x="4297650" y="4673651"/>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descr="Jimmy is always on the lookout for the next big business opportunity, so recently he teamed up with Guillermo and they made a pitch together. They had a really great idea, so they took it to the place where great concepts become reality. #SharkTank #HorsePants  SUBSCRIBE to get the latest #KIMMEL: http://bit.ly/JKLSubscribe  Watch the latest Mean Tweets: http://bit.ly/MeanTweets8  Connect with Jimmy Kimmel Live Online:  Visit the Jimmy Kimmel Live WEBSITE: http://bit.ly/JKLWebsite Like Jimmy Kimmel Live on FACEBOOK: http://bit.ly/JKLFacebook Follow Jimmy Kimmel Live on TWITTER: http://bit.ly/JKLTwitter Follow Jimmy Kimmel Live on INSTAGRAM: http://bit.ly/JKLInstagram  About Jimmy Kimmel Live:  Jimmy Kimmel serves as host and executive producer of Emmy nominated &quot;Jimmy Kimmel Live,&quot; ABC's late-night talk show.  &quot;Jimmy Kimmel Live&quot; is well known for its huge viral video successes with 1.5 billion views on YouTube alone. Some of Kimmel's most popular comedy bits include - Mean Tweets, Lie Witness News, Jimmy's Twerk Fail Prank, Unnecessary Censorship, YouTube Challenge, The Baby Bachelor, Movie: The Movie, Handsome Men's Club, Jimmy Kimmel Lie Detective and music videos like &quot;I (Wanna) Channing All Over Your Tatum&quot; and a Blurred Lines parody with Robin Thicke, Pharrell, Jimmy and his security guard Guillermo.  Now in its eleventh season, Kimmel's guests have included: Johnny Depp, Meryl Streep, Tom Cruise, Halle Berry, Harrison Ford, Jennifer Aniston, Will Ferrell, Katy Perry, Tom Hanks, Scarlett Johansson, Channing Tatum, George Clooney, Larry David, Charlize Theron, Mark Wahlberg, Kobe Bryant, Steve Carell, Hugh Jackman, Kristen Wiig, Jeff Bridges, Jennifer Garner, Ryan Gosling, Bryan Cranston, Jamie Foxx, Amy Poehler, Ben Affleck, Robert Downey Jr., Jake Gyllenhaal, Oprah, and unfortunately Matt Damon.  Jimmy Kimmel and Guillermo Pitch Horse Pants on Shark Tank http://youtu.be/opNiKBP7hQo" id="114" name="Shape 114" title="Jimmy Kimmel and Guillermo Pitch Horse Pants on Shark Tank">
            <a:hlinkClick r:id="rId4"/>
          </p:cNvPr>
          <p:cNvSpPr/>
          <p:nvPr/>
        </p:nvSpPr>
        <p:spPr>
          <a:xfrm>
            <a:off x="2482900" y="1312905"/>
            <a:ext cx="4178195" cy="3133646"/>
          </a:xfrm>
          <a:prstGeom prst="rect">
            <a:avLst/>
          </a:prstGeom>
          <a:blipFill>
            <a:blip r:embed="rId5">
              <a:alphaModFix/>
            </a:blip>
            <a:stretch>
              <a:fillRect/>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glamou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